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99" r:id="rId4"/>
    <p:sldId id="296" r:id="rId5"/>
    <p:sldId id="261" r:id="rId6"/>
    <p:sldId id="286" r:id="rId7"/>
    <p:sldId id="300" r:id="rId8"/>
    <p:sldId id="309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290" r:id="rId18"/>
    <p:sldId id="268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62" autoAdjust="0"/>
    <p:restoredTop sz="85996" autoAdjust="0"/>
  </p:normalViewPr>
  <p:slideViewPr>
    <p:cSldViewPr>
      <p:cViewPr varScale="1">
        <p:scale>
          <a:sx n="63" d="100"/>
          <a:sy n="63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2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47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8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47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7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9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7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0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219200"/>
            <a:ext cx="7467600" cy="44958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6127"/>
            <a:ext cx="4529457" cy="5586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7211" y="206352"/>
            <a:ext cx="56388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মানবদেহে সবচেয়ে শক্ত অংশ কোনটি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122480"/>
            <a:ext cx="4876800" cy="4440120"/>
            <a:chOff x="4857493" y="757237"/>
            <a:chExt cx="3935730" cy="31485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493" y="757237"/>
              <a:ext cx="3935730" cy="314858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781800" y="757237"/>
              <a:ext cx="0" cy="314858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27371"/>
              </p:ext>
            </p:extLst>
          </p:nvPr>
        </p:nvGraphicFramePr>
        <p:xfrm>
          <a:off x="5286375" y="2655682"/>
          <a:ext cx="36007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5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0672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ও 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কর্তন</a:t>
                      </a:r>
                      <a:r>
                        <a:rPr lang="bn-IN" sz="2800" b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দাঁত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ছেদন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অগ্রপেষণ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67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bn-IN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পেষণ দাঁত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96410" y="360013"/>
            <a:ext cx="3832989" cy="43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  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9996" y="1373310"/>
            <a:ext cx="3943608" cy="9554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দাঁতগুলো খাদ্যগ্রহণ কালে কোনটি কীভাবে কাজ করে?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13364" y="690342"/>
            <a:ext cx="6259024" cy="5558058"/>
            <a:chOff x="1413364" y="690342"/>
            <a:chExt cx="6259024" cy="55580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79" y="690342"/>
              <a:ext cx="5833209" cy="5558058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H="1" flipV="1">
              <a:off x="1676400" y="1952532"/>
              <a:ext cx="1371600" cy="13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413364" y="4673716"/>
              <a:ext cx="1737128" cy="24536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1676400" y="2815752"/>
              <a:ext cx="1686779" cy="385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1676400" y="5476467"/>
              <a:ext cx="2001959" cy="1846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433" y="170689"/>
            <a:ext cx="319002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গঠন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9988" y="6293643"/>
            <a:ext cx="2676912" cy="3796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লম্বচ্ছেদ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788" y="21757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মুকুট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763" y="260641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ডেন্টিন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655" y="169833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8994" y="421205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968210"/>
            <a:ext cx="93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গ্রীবা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306" y="4884743"/>
            <a:ext cx="1471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রক্তজালক ও স্নায়ুরজ্জু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2139" y="437667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1280" y="5893479"/>
            <a:ext cx="168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চোয়ালের অস্থি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1708994" y="6113505"/>
            <a:ext cx="1218455" cy="17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708994" y="3411708"/>
            <a:ext cx="1799125" cy="392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5110" y="31880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21" grpId="0"/>
      <p:bldP spid="36" grpId="0"/>
      <p:bldP spid="37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4953000" cy="511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433" y="170689"/>
            <a:ext cx="319002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দাঁতের গঠন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1635634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এনামেল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96733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ডেন্টিন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0917" y="4535546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দন্তমজ্জা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172200" y="1935847"/>
            <a:ext cx="381000" cy="122695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extBox 9"/>
          <p:cNvSpPr txBox="1"/>
          <p:nvPr/>
        </p:nvSpPr>
        <p:spPr>
          <a:xfrm>
            <a:off x="6534150" y="2105560"/>
            <a:ext cx="25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ফসফেট, ক্যালসিয়াম কার্বনেট ও ফ্লোরাইড দিয়ে তৈরি।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51796" y="5486400"/>
            <a:ext cx="100904" cy="1789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5486400"/>
            <a:ext cx="100904" cy="1789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3810000"/>
            <a:ext cx="1524000" cy="48903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cxnSp>
        <p:nvCxnSpPr>
          <p:cNvPr id="14" name="Straight Connector 13"/>
          <p:cNvCxnSpPr>
            <a:endCxn id="9" idx="1"/>
          </p:cNvCxnSpPr>
          <p:nvPr/>
        </p:nvCxnSpPr>
        <p:spPr>
          <a:xfrm flipV="1">
            <a:off x="4339529" y="4054518"/>
            <a:ext cx="156271" cy="179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384998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6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0973 L 0.00764 0.00556 C 0.01181 0.00278 0.0158 -0.00023 0.02014 -0.00277 C 0.02153 -0.0037 0.02361 -0.00324 0.02483 -0.00486 C 0.02587 -0.00625 0.02587 -0.00902 0.02639 -0.01111 C 0.02587 -0.01597 0.02535 -0.02083 0.02483 -0.02569 C 0.02431 -0.02847 0.02361 -0.03125 0.02327 -0.03402 C 0.02257 -0.0375 0.02222 -0.04097 0.0217 -0.04444 C 0.02118 -0.08333 0.02101 -0.12222 0.02014 -0.16111 C 0.01997 -0.16759 0.01684 -0.17824 0.01545 -0.18402 L 0.01389 -0.19027 L 0.01233 -0.19652 C 0.01285 -0.2125 0.0125 -0.22847 0.01389 -0.24444 C 0.01389 -0.24421 0.01771 -0.25995 0.01858 -0.26319 L 0.02014 -0.26944 L 0.0217 -0.27569 C 0.02222 -0.29097 0.02222 -0.30625 0.02327 -0.32152 C 0.02396 -0.3324 0.02587 -0.34213 0.02795 -0.35277 C 0.02847 -0.35902 0.02899 -0.36527 0.02952 -0.37152 C 0.03073 -0.38912 0.02969 -0.39166 0.03264 -0.40486 C 0.03351 -0.40902 0.03333 -0.41412 0.03577 -0.41736 C 0.03733 -0.41944 0.03854 -0.42176 0.04045 -0.42361 C 0.04167 -0.42477 0.04358 -0.42453 0.04514 -0.42569 C 0.0467 -0.42662 0.04827 -0.42847 0.04983 -0.42986 C 0.05243 -0.42916 0.0566 -0.43102 0.05764 -0.42777 C 0.06511 -0.40254 0.05729 -0.40833 0.05139 -0.41111 C 0.05087 -0.41389 0.05035 -0.41666 0.04983 -0.41944 C 0.04931 -0.42152 0.04827 -0.42338 0.04827 -0.42569 C 0.04827 -0.42777 0.04931 -0.42986 0.04983 -0.43194 C 0.05139 -0.43125 0.05295 -0.43078 0.05452 -0.42986 C 0.05764 -0.42731 0.06024 -0.42268 0.06389 -0.42152 C 0.07795 -0.41666 0.07222 -0.41898 0.08108 -0.41527 C 0.08316 -0.41597 0.08507 -0.41666 0.08733 -0.41736 C 0.08976 -0.41805 0.09271 -0.41759 0.09514 -0.41944 C 0.0967 -0.4206 0.0967 -0.42384 0.09827 -0.42569 C 0.10313 -0.43148 0.10816 -0.43426 0.11389 -0.43796 C 0.11719 -0.43634 0.12413 -0.43472 0.12483 -0.42777 C 0.12517 -0.42268 0.12396 -0.41782 0.12327 -0.41319 C 0.1224 -0.40879 0.12014 -0.40069 0.12014 -0.40046 C 0.12066 -0.39722 0.11927 -0.39166 0.1217 -0.39027 C 0.12743 -0.38634 0.13316 -0.39282 0.13733 -0.39652 C 0.1375 -0.39676 0.14427 -0.40717 0.13889 -0.40902 C 0.13524 -0.41018 0.1316 -0.40764 0.12795 -0.40694 C 0.12622 -0.39768 0.12431 -0.39236 0.12795 -0.38194 C 0.12847 -0.37986 0.13108 -0.38055 0.13264 -0.37986 C 0.13368 -0.37777 0.13507 -0.37592 0.13577 -0.37361 C 0.13646 -0.3706 0.13837 -0.34861 0.13889 -0.34652 C 0.13958 -0.34213 0.14097 -0.33819 0.14202 -0.33402 L 0.14358 -0.32777 C 0.1441 -0.32569 0.1441 -0.32315 0.14514 -0.32152 L 0.15139 -0.30902 C 0.15521 -0.2824 0.14983 -0.32037 0.15452 -0.27777 C 0.15469 -0.27477 0.15556 -0.27222 0.15608 -0.26944 C 0.15677 -0.26296 0.15851 -0.24398 0.1592 -0.23819 C 0.1566 -0.14375 0.16111 -0.20602 0.15452 -0.15902 C 0.15243 -0.14467 0.15382 -0.14745 0.15139 -0.13611 C 0.15035 -0.13194 0.14931 -0.12777 0.14827 -0.12361 L 0.1467 -0.11736 C 0.14618 -0.1118 0.14549 -0.10625 0.14514 -0.10069 C 0.14288 -0.07152 0.14566 -0.08402 0.14202 -0.06944 C 0.14254 -0.05486 0.14271 -0.04027 0.14358 -0.02569 C 0.14358 -0.02315 0.1467 -0.00324 0.14827 -0.00277 L 0.15764 0.00139 C 0.19827 0.01945 0.16059 0.00348 0.27639 0.00348 L 0.27639 0.00371 " pathEditMode="relative" rAng="0" ptsTypes="AAAAAAAAAAAAAAAAAAAAAAAAAAAAAAAAAAAAAAAAAAAAAAAAAAAAAAAAAAAAAAAAA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-2238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0486 L 0.00591 -0.00463 C 0.00538 -0.01111 0.00469 -0.01736 0.00434 -0.02361 C 0.00365 -0.03472 0.00347 -0.04583 0.00278 -0.05694 C 0.00243 -0.05972 0.00156 -0.06227 0.00122 -0.06527 C 0.00052 -0.0699 0.00018 -0.075 -0.00034 -0.07986 C -0.00087 -0.08402 -0.00156 -0.08819 -0.00191 -0.09236 C -0.0026 -0.09861 -0.00295 -0.10486 -0.00347 -0.11111 C -0.00469 -0.12199 -0.00486 -0.12245 -0.00659 -0.13194 C -0.00712 -0.14583 -0.00729 -0.15972 -0.00816 -0.17361 C -0.00833 -0.17569 -0.00937 -0.17754 -0.00972 -0.17986 C -0.01094 -0.18657 -0.0118 -0.19375 -0.01284 -0.20069 C -0.01232 -0.22639 -0.01232 -0.25208 -0.01128 -0.27777 C -0.01128 -0.27986 -0.01024 -0.28171 -0.00972 -0.28402 C -0.00868 -0.28935 -0.00798 -0.29514 -0.00659 -0.30069 L -0.00347 -0.31319 C -0.00295 -0.31527 -0.00243 -0.31713 -0.00191 -0.31944 C -0.00139 -0.32222 -0.00104 -0.325 -0.00034 -0.32777 C 0.00156 -0.33727 0.00139 -0.33171 0.00278 -0.34444 C 0.0033 -0.35046 0.00382 -0.35671 0.00434 -0.36319 C 0.00486 -0.3706 0.00486 -0.37847 0.00591 -0.38611 C 0.00643 -0.39027 0.00799 -0.39444 0.00903 -0.39861 L 0.01059 -0.40486 C 0.01111 -0.40694 0.01111 -0.40926 0.01216 -0.41111 C 0.0132 -0.41319 0.01406 -0.41527 0.01528 -0.41736 C 0.01667 -0.41944 0.01806 -0.42176 0.01997 -0.42361 C 0.0217 -0.42523 0.02413 -0.42615 0.02622 -0.42777 C 0.02778 -0.42893 0.02934 -0.43055 0.03091 -0.43171 C 0.04966 -0.43055 0.06841 -0.42963 0.08716 -0.42777 C 0.09167 -0.42708 0.09861 -0.41944 0.10122 -0.41736 L 0.10591 -0.41319 C 0.10695 -0.41111 0.10851 -0.40926 0.10903 -0.40694 C 0.11285 -0.38819 0.10834 -0.39537 0.11216 -0.38402 C 0.11893 -0.3625 0.11129 -0.39143 0.11841 -0.36319 C 0.11841 -0.36296 0.12136 -0.35069 0.12153 -0.35069 C 0.12205 -0.34652 0.12222 -0.34213 0.12309 -0.33819 C 0.12379 -0.33449 0.12518 -0.33125 0.12622 -0.32777 C 0.12726 -0.32291 0.1283 -0.31805 0.12934 -0.31319 C 0.13073 -0.28727 0.13004 -0.29166 0.13247 -0.27152 C 0.13281 -0.26736 0.13316 -0.26296 0.13403 -0.25902 C 0.13472 -0.25463 0.13716 -0.24652 0.13716 -0.24629 C 0.13663 -0.21458 0.13681 -0.1824 0.13559 -0.15069 C 0.13525 -0.1456 0.13316 -0.14097 0.13247 -0.13611 C 0.1316 -0.13194 0.13143 -0.12754 0.13091 -0.12361 C 0.12986 -0.11782 0.12882 -0.1125 0.12778 -0.10694 L 0.12466 -0.09027 C 0.12413 -0.0875 0.12344 -0.08472 0.12309 -0.08194 L 0.12153 -0.07152 C 0.12257 -0.04791 0.12205 -0.02407 0.12466 -0.00069 C 0.12483 0.00185 0.12743 0.00348 0.12934 0.00348 C 0.15365 0.00556 0.1783 0.00486 0.20278 0.00556 C 0.21302 0.00903 0.20677 0.00764 0.22153 0.00764 L 0.22153 0.00787 " pathEditMode="relative" rAng="0" ptsTypes="AAAAAAAAAAAAAAAAAAAAAAAAAAAAAAAAAAAAAAAAAAAAAAAAAAAAA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1" grpId="0" animBg="1"/>
      <p:bldP spid="12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13" y="1002433"/>
            <a:ext cx="3701591" cy="501935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433" y="170689"/>
            <a:ext cx="4114567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মুখগহ্ববরের পরের অংশ কোনটি?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175000" cy="4038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81200" y="3276600"/>
            <a:ext cx="1574800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892300" y="3200401"/>
            <a:ext cx="1778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78225" y="3050447"/>
            <a:ext cx="917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urved Up Arrow 11"/>
          <p:cNvSpPr/>
          <p:nvPr/>
        </p:nvSpPr>
        <p:spPr>
          <a:xfrm rot="321044">
            <a:off x="3896426" y="3647007"/>
            <a:ext cx="3980035" cy="867423"/>
          </a:xfrm>
          <a:prstGeom prst="curvedUpArrow">
            <a:avLst>
              <a:gd name="adj1" fmla="val 25000"/>
              <a:gd name="adj2" fmla="val 77969"/>
              <a:gd name="adj3" fmla="val 440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9" y="1650750"/>
            <a:ext cx="4555011" cy="34162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5589" y="4781696"/>
            <a:ext cx="4555011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পূর্ব পর্যন্ত নালীর নাম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2" grpId="0" animBg="1"/>
      <p:bldP spid="12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14445" r="15912" b="24444"/>
          <a:stretch/>
        </p:blipFill>
        <p:spPr>
          <a:xfrm>
            <a:off x="321367" y="732043"/>
            <a:ext cx="4871482" cy="3998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43000"/>
            <a:ext cx="4546600" cy="340995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8900" y="180214"/>
            <a:ext cx="4114567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 দেখতে কেমন?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381499" cy="31765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2402" y="4142446"/>
            <a:ext cx="7395090" cy="61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প্রাচীরে অসংখ্য গ্যাস্ট্রিকগ্রন্থি থাকে, এথেকে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বের হচ্ছে?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915822" y="1020929"/>
            <a:ext cx="5917984" cy="5043755"/>
            <a:chOff x="25616" y="1204645"/>
            <a:chExt cx="4927620" cy="41293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6" y="1204645"/>
              <a:ext cx="4927620" cy="4129355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1625816" y="2895600"/>
              <a:ext cx="2391651" cy="87804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871350" y="4837627"/>
              <a:ext cx="2269066" cy="3714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930616" y="3512477"/>
              <a:ext cx="2086851" cy="7829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7667" y="3927966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5758506" y="4555456"/>
            <a:ext cx="1168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জেজুনাম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825625" y="5188710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ইলিয়াম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5741096" y="2563107"/>
            <a:ext cx="1092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2044445" y="225681"/>
            <a:ext cx="500828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পাকস্থলির পরের অংশ কেমন এর নাম 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8519" r="25000" b="2592"/>
          <a:stretch/>
        </p:blipFill>
        <p:spPr>
          <a:xfrm>
            <a:off x="2442860" y="982963"/>
            <a:ext cx="5055143" cy="489207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56261" y="4389631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পিত্তথলি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7159745" y="2259550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7498003" y="1577867"/>
            <a:ext cx="673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যকৃত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7498003" y="2791663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অগ্নাশয়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970431" y="4495800"/>
            <a:ext cx="2756939" cy="104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888537" y="4050702"/>
            <a:ext cx="2838833" cy="38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7727370" y="3863867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পিত্তনালি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7754620" y="4350480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অগ্নাশয়নালি</a:t>
            </a:r>
            <a:endParaRPr lang="en-US" sz="24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145386" y="1560240"/>
            <a:ext cx="4280816" cy="3173472"/>
            <a:chOff x="145386" y="1560240"/>
            <a:chExt cx="4280816" cy="3173472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2114819" y="1902183"/>
              <a:ext cx="2311383" cy="276083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145386" y="1560240"/>
              <a:ext cx="2587013" cy="2581927"/>
              <a:chOff x="2633106" y="2502235"/>
              <a:chExt cx="2587013" cy="2581927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633106" y="2590800"/>
                <a:ext cx="2410382" cy="2493362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1415" y="2502235"/>
                <a:ext cx="2568704" cy="2577164"/>
              </a:xfrm>
              <a:prstGeom prst="rect">
                <a:avLst/>
              </a:prstGeom>
            </p:spPr>
          </p:pic>
        </p:grpSp>
        <p:cxnSp>
          <p:nvCxnSpPr>
            <p:cNvPr id="48" name="Straight Connector 47"/>
            <p:cNvCxnSpPr/>
            <p:nvPr/>
          </p:nvCxnSpPr>
          <p:spPr>
            <a:xfrm flipH="1" flipV="1">
              <a:off x="923333" y="4100356"/>
              <a:ext cx="3502867" cy="6333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2044444" y="313736"/>
            <a:ext cx="500828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ক্ষুদ্রান্ত্রের অন্তঃপ্রাচীর দেখতে কেমন?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109" y="411039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ভিলাস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37" grpId="0"/>
      <p:bldP spid="38" grpId="0"/>
      <p:bldP spid="39" grpId="0"/>
      <p:bldP spid="40" grpId="0"/>
      <p:bldP spid="43" grpId="0"/>
      <p:bldP spid="44" grpId="0"/>
      <p:bldP spid="6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8" y="1143000"/>
            <a:ext cx="5026918" cy="4758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6575"/>
            <a:ext cx="5439467" cy="3507025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7140" y="330393"/>
            <a:ext cx="5008289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ক্ষুদ্রান্ত্রের পরের অংশের নাম কি?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5642" y="2669704"/>
            <a:ext cx="989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কোলন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90588" y="2900537"/>
            <a:ext cx="914400" cy="461665"/>
            <a:chOff x="6090588" y="2900537"/>
            <a:chExt cx="914400" cy="461665"/>
          </a:xfrm>
        </p:grpSpPr>
        <p:sp>
          <p:nvSpPr>
            <p:cNvPr id="24" name="Rectangular Callout 23"/>
            <p:cNvSpPr/>
            <p:nvPr/>
          </p:nvSpPr>
          <p:spPr>
            <a:xfrm>
              <a:off x="6090588" y="2900537"/>
              <a:ext cx="914400" cy="461665"/>
            </a:xfrm>
            <a:prstGeom prst="wedgeRectCallout">
              <a:avLst>
                <a:gd name="adj1" fmla="val -83333"/>
                <a:gd name="adj2" fmla="val 3218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4840" y="2900537"/>
              <a:ext cx="8301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সিকাম</a:t>
              </a:r>
              <a:endParaRPr lang="en-US" sz="24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808019" y="4394767"/>
            <a:ext cx="1421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মলাশয়</a:t>
            </a:r>
            <a:endParaRPr lang="en-US" sz="2400" dirty="0"/>
          </a:p>
        </p:txBody>
      </p:sp>
      <p:sp>
        <p:nvSpPr>
          <p:cNvPr id="22" name="Rectangular Callout 21"/>
          <p:cNvSpPr/>
          <p:nvPr/>
        </p:nvSpPr>
        <p:spPr>
          <a:xfrm>
            <a:off x="7518673" y="3728422"/>
            <a:ext cx="1421308" cy="461665"/>
          </a:xfrm>
          <a:prstGeom prst="wedgeRectCallout">
            <a:avLst>
              <a:gd name="adj1" fmla="val -146488"/>
              <a:gd name="adj2" fmla="val -427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অ্যাপেন্ডিক্স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660114" y="351286"/>
            <a:ext cx="4114567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বৃহদন্ত্র তিনটি অংশে বিভক্ত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7020667" y="4917809"/>
            <a:ext cx="996012" cy="649188"/>
          </a:xfrm>
          <a:prstGeom prst="wedgeEllipseCallout">
            <a:avLst>
              <a:gd name="adj1" fmla="val -106821"/>
              <a:gd name="adj2" fmla="val -409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পায়ু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1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2.5E-6 0.00023 C 0.01163 -0.00463 0.02309 -0.00995 0.03507 -0.01319 C 0.04097 -0.01551 0.0474 -0.01644 0.05365 -0.01644 C 0.10938 -0.01875 0.16528 -0.01875 0.22101 -0.01968 C 0.22639 -0.02083 0.23212 -0.02199 0.23733 -0.02292 C 0.24479 -0.02523 0.25157 -0.02801 0.25886 -0.0294 C 0.26702 -0.03125 0.27535 -0.03171 0.28351 -0.03264 C 0.28889 -0.0338 0.29393 -0.03519 0.29966 -0.03588 C 0.30573 -0.0375 0.31233 -0.03819 0.31823 -0.03912 C 0.33872 -0.04931 0.32726 -0.04468 0.35365 -0.05208 L 0.36441 -0.05532 C 0.38282 -0.0706 0.37431 -0.0662 0.38854 -0.07176 C 0.40643 -0.10046 0.39636 -0.09444 0.41302 -0.10093 C 0.4217 -0.11181 0.41719 -0.11065 0.42396 -0.11065 L 0.42396 -0.11019 " pathEditMode="relative" rAng="0" ptsTypes="AAAAAAAAAAAAAA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3" grpId="0"/>
      <p:bldP spid="22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1974" y="250307"/>
            <a:ext cx="34756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447800" y="6017902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সরল চিত্রটি আঁক এবং বিভিন্ন অংশ চিহ্নিত কর।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867878"/>
            <a:ext cx="3547826" cy="50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0139" y="508916"/>
            <a:ext cx="3677516" cy="7864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3" y="2382560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পরিপাক কী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905780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প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রিপাকতন্ত্র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342900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লালাগ্রন্থিতে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এনজাইম থাকে?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593" y="1682055"/>
            <a:ext cx="683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" y="1142999"/>
            <a:ext cx="3490893" cy="4913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0" y="28194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দাঁতের লম্বচ্ছেদের চিহ্নিত চিত্র আঁক।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0" y="2683826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অধ্যায়-পঞ্চম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683826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সিদ্দিকুর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আলাদিপুর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85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1"/>
            <a:ext cx="74676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2453671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025" y="395383"/>
            <a:ext cx="84439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itchFamily="2" charset="0"/>
                <a:cs typeface="NikoshBAN" pitchFamily="2" charset="0"/>
              </a:rPr>
              <a:t>খাদ্যকে শোষণযোগ্য ও কোষ উপযোগী করতে হলে আমাদের কী করতে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1" y="1352973"/>
            <a:ext cx="4572905" cy="35238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71" y="1600200"/>
            <a:ext cx="396879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26" y="5072621"/>
            <a:ext cx="704137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dirty="0">
                <a:latin typeface="NikoshBAN" pitchFamily="2" charset="0"/>
                <a:cs typeface="NikoshBAN" pitchFamily="2" charset="0"/>
              </a:rPr>
              <a:t>খাদ্যদ্রব্য পরিপাকের জন্য যে তন্ত্র রয়েছে তার নাম বলতে পার?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00200" y="1295400"/>
            <a:ext cx="5638800" cy="3774812"/>
            <a:chOff x="1752600" y="914400"/>
            <a:chExt cx="5638800" cy="3774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914400"/>
              <a:ext cx="5638800" cy="377481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011680" y="2286000"/>
              <a:ext cx="533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4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রিপাকতন্ত্র</a:t>
              </a:r>
              <a:r>
                <a:rPr lang="en-US" sz="4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4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পৌষ্টিকতন্ত্র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পরিপাকতন্ত্র কী তা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পৌষ্টিকনালীর অংশ গুলো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দাঁতের প্রকারভেদ ও গঠন বর্ণনা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600"/>
            <a:ext cx="3926343" cy="6169968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370" y="204753"/>
            <a:ext cx="558750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এই স্বতন্ত্র তন্ত্রটি পৌষ্টিকনালি ও পৌষ্টিকগ্রন্থি নিয়ে গঠিত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40" t="31261" r="33523" b="51449"/>
          <a:stretch/>
        </p:blipFill>
        <p:spPr>
          <a:xfrm>
            <a:off x="4514805" y="2551582"/>
            <a:ext cx="1752601" cy="1066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7626" r="7692" b="19784"/>
          <a:stretch/>
        </p:blipFill>
        <p:spPr>
          <a:xfrm>
            <a:off x="6434593" y="2362200"/>
            <a:ext cx="2525289" cy="20923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866711" y="1371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56565" y="3060446"/>
            <a:ext cx="109027" cy="904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29010" y="2971800"/>
            <a:ext cx="88719" cy="792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11794" y="3085408"/>
            <a:ext cx="105935" cy="967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91872" y="4906186"/>
            <a:ext cx="18235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পৌষ্টিকগ্রন্থি সমূহ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161255" y="5008676"/>
            <a:ext cx="132923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34705" y="1326710"/>
            <a:ext cx="4094566" cy="4735747"/>
            <a:chOff x="-46202" y="1341120"/>
            <a:chExt cx="4445568" cy="47357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3928" l="21083" r="8091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1" t="7935" r="17693" b="-5945"/>
            <a:stretch/>
          </p:blipFill>
          <p:spPr>
            <a:xfrm>
              <a:off x="-46202" y="1371600"/>
              <a:ext cx="4445568" cy="4705267"/>
            </a:xfrm>
            <a:prstGeom prst="rect">
              <a:avLst/>
            </a:prstGeom>
          </p:spPr>
        </p:pic>
        <p:sp>
          <p:nvSpPr>
            <p:cNvPr id="16" name="Freeform: Shape 15"/>
            <p:cNvSpPr/>
            <p:nvPr/>
          </p:nvSpPr>
          <p:spPr>
            <a:xfrm>
              <a:off x="2225040" y="1341120"/>
              <a:ext cx="1082040" cy="731520"/>
            </a:xfrm>
            <a:custGeom>
              <a:avLst/>
              <a:gdLst>
                <a:gd name="connsiteX0" fmla="*/ 45720 w 1082040"/>
                <a:gd name="connsiteY0" fmla="*/ 45720 h 731520"/>
                <a:gd name="connsiteX1" fmla="*/ 91440 w 1082040"/>
                <a:gd name="connsiteY1" fmla="*/ 182880 h 731520"/>
                <a:gd name="connsiteX2" fmla="*/ 106680 w 1082040"/>
                <a:gd name="connsiteY2" fmla="*/ 335280 h 731520"/>
                <a:gd name="connsiteX3" fmla="*/ 198120 w 1082040"/>
                <a:gd name="connsiteY3" fmla="*/ 396240 h 731520"/>
                <a:gd name="connsiteX4" fmla="*/ 228600 w 1082040"/>
                <a:gd name="connsiteY4" fmla="*/ 518160 h 731520"/>
                <a:gd name="connsiteX5" fmla="*/ 243840 w 1082040"/>
                <a:gd name="connsiteY5" fmla="*/ 563880 h 731520"/>
                <a:gd name="connsiteX6" fmla="*/ 259080 w 1082040"/>
                <a:gd name="connsiteY6" fmla="*/ 624840 h 731520"/>
                <a:gd name="connsiteX7" fmla="*/ 304800 w 1082040"/>
                <a:gd name="connsiteY7" fmla="*/ 716280 h 731520"/>
                <a:gd name="connsiteX8" fmla="*/ 350520 w 1082040"/>
                <a:gd name="connsiteY8" fmla="*/ 731520 h 731520"/>
                <a:gd name="connsiteX9" fmla="*/ 655320 w 1082040"/>
                <a:gd name="connsiteY9" fmla="*/ 716280 h 731520"/>
                <a:gd name="connsiteX10" fmla="*/ 762000 w 1082040"/>
                <a:gd name="connsiteY10" fmla="*/ 685800 h 731520"/>
                <a:gd name="connsiteX11" fmla="*/ 822960 w 1082040"/>
                <a:gd name="connsiteY11" fmla="*/ 655320 h 731520"/>
                <a:gd name="connsiteX12" fmla="*/ 868680 w 1082040"/>
                <a:gd name="connsiteY12" fmla="*/ 640080 h 731520"/>
                <a:gd name="connsiteX13" fmla="*/ 960120 w 1082040"/>
                <a:gd name="connsiteY13" fmla="*/ 563880 h 731520"/>
                <a:gd name="connsiteX14" fmla="*/ 1021080 w 1082040"/>
                <a:gd name="connsiteY14" fmla="*/ 472440 h 731520"/>
                <a:gd name="connsiteX15" fmla="*/ 1051560 w 1082040"/>
                <a:gd name="connsiteY15" fmla="*/ 426720 h 731520"/>
                <a:gd name="connsiteX16" fmla="*/ 1082040 w 1082040"/>
                <a:gd name="connsiteY16" fmla="*/ 381000 h 731520"/>
                <a:gd name="connsiteX17" fmla="*/ 1066800 w 1082040"/>
                <a:gd name="connsiteY17" fmla="*/ 30480 h 731520"/>
                <a:gd name="connsiteX18" fmla="*/ 1021080 w 1082040"/>
                <a:gd name="connsiteY18" fmla="*/ 15240 h 731520"/>
                <a:gd name="connsiteX19" fmla="*/ 792480 w 1082040"/>
                <a:gd name="connsiteY19" fmla="*/ 0 h 731520"/>
                <a:gd name="connsiteX20" fmla="*/ 350520 w 1082040"/>
                <a:gd name="connsiteY20" fmla="*/ 15240 h 731520"/>
                <a:gd name="connsiteX21" fmla="*/ 304800 w 1082040"/>
                <a:gd name="connsiteY21" fmla="*/ 30480 h 731520"/>
                <a:gd name="connsiteX22" fmla="*/ 60960 w 1082040"/>
                <a:gd name="connsiteY22" fmla="*/ 15240 h 731520"/>
                <a:gd name="connsiteX23" fmla="*/ 0 w 1082040"/>
                <a:gd name="connsiteY23" fmla="*/ 15240 h 731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040" h="731520">
                  <a:moveTo>
                    <a:pt x="45720" y="45720"/>
                  </a:moveTo>
                  <a:cubicBezTo>
                    <a:pt x="60960" y="91440"/>
                    <a:pt x="81512" y="135721"/>
                    <a:pt x="91440" y="182880"/>
                  </a:cubicBezTo>
                  <a:cubicBezTo>
                    <a:pt x="101958" y="232838"/>
                    <a:pt x="83848" y="289616"/>
                    <a:pt x="106680" y="335280"/>
                  </a:cubicBezTo>
                  <a:cubicBezTo>
                    <a:pt x="123063" y="368045"/>
                    <a:pt x="198120" y="396240"/>
                    <a:pt x="198120" y="396240"/>
                  </a:cubicBezTo>
                  <a:cubicBezTo>
                    <a:pt x="232957" y="500750"/>
                    <a:pt x="191819" y="371036"/>
                    <a:pt x="228600" y="518160"/>
                  </a:cubicBezTo>
                  <a:cubicBezTo>
                    <a:pt x="232496" y="533745"/>
                    <a:pt x="239427" y="548434"/>
                    <a:pt x="243840" y="563880"/>
                  </a:cubicBezTo>
                  <a:cubicBezTo>
                    <a:pt x="249594" y="584019"/>
                    <a:pt x="253326" y="604701"/>
                    <a:pt x="259080" y="624840"/>
                  </a:cubicBezTo>
                  <a:cubicBezTo>
                    <a:pt x="267260" y="653471"/>
                    <a:pt x="280062" y="696490"/>
                    <a:pt x="304800" y="716280"/>
                  </a:cubicBezTo>
                  <a:cubicBezTo>
                    <a:pt x="317344" y="726315"/>
                    <a:pt x="335280" y="726440"/>
                    <a:pt x="350520" y="731520"/>
                  </a:cubicBezTo>
                  <a:cubicBezTo>
                    <a:pt x="452120" y="726440"/>
                    <a:pt x="553944" y="724728"/>
                    <a:pt x="655320" y="716280"/>
                  </a:cubicBezTo>
                  <a:cubicBezTo>
                    <a:pt x="671320" y="714947"/>
                    <a:pt x="742845" y="694009"/>
                    <a:pt x="762000" y="685800"/>
                  </a:cubicBezTo>
                  <a:cubicBezTo>
                    <a:pt x="782882" y="676851"/>
                    <a:pt x="802078" y="664269"/>
                    <a:pt x="822960" y="655320"/>
                  </a:cubicBezTo>
                  <a:cubicBezTo>
                    <a:pt x="837725" y="648992"/>
                    <a:pt x="854312" y="647264"/>
                    <a:pt x="868680" y="640080"/>
                  </a:cubicBezTo>
                  <a:cubicBezTo>
                    <a:pt x="900699" y="624070"/>
                    <a:pt x="938671" y="591457"/>
                    <a:pt x="960120" y="563880"/>
                  </a:cubicBezTo>
                  <a:cubicBezTo>
                    <a:pt x="982610" y="534964"/>
                    <a:pt x="1000760" y="502920"/>
                    <a:pt x="1021080" y="472440"/>
                  </a:cubicBezTo>
                  <a:lnTo>
                    <a:pt x="1051560" y="426720"/>
                  </a:lnTo>
                  <a:lnTo>
                    <a:pt x="1082040" y="381000"/>
                  </a:lnTo>
                  <a:cubicBezTo>
                    <a:pt x="1076960" y="264160"/>
                    <a:pt x="1086027" y="145839"/>
                    <a:pt x="1066800" y="30480"/>
                  </a:cubicBezTo>
                  <a:cubicBezTo>
                    <a:pt x="1064159" y="14634"/>
                    <a:pt x="1037046" y="17014"/>
                    <a:pt x="1021080" y="15240"/>
                  </a:cubicBezTo>
                  <a:cubicBezTo>
                    <a:pt x="945178" y="6806"/>
                    <a:pt x="868680" y="5080"/>
                    <a:pt x="792480" y="0"/>
                  </a:cubicBezTo>
                  <a:cubicBezTo>
                    <a:pt x="645160" y="5080"/>
                    <a:pt x="497640" y="6045"/>
                    <a:pt x="350520" y="15240"/>
                  </a:cubicBezTo>
                  <a:cubicBezTo>
                    <a:pt x="334487" y="16242"/>
                    <a:pt x="320864" y="30480"/>
                    <a:pt x="304800" y="30480"/>
                  </a:cubicBezTo>
                  <a:cubicBezTo>
                    <a:pt x="223361" y="30480"/>
                    <a:pt x="142297" y="19307"/>
                    <a:pt x="60960" y="15240"/>
                  </a:cubicBezTo>
                  <a:cubicBezTo>
                    <a:pt x="40665" y="14225"/>
                    <a:pt x="20320" y="15240"/>
                    <a:pt x="0" y="152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0.00023 C 0.00417 -0.00231 0.00799 -0.00532 0.0125 -0.00648 C 0.02066 -0.0081 0.02917 -0.00741 0.0375 -0.00833 C 0.0401 -0.00879 0.04271 -0.00995 0.04531 -0.01065 C 0.04844 -0.01134 0.05156 -0.01203 0.05469 -0.0125 C 0.05885 -0.01203 0.06319 -0.0125 0.06719 -0.01065 C 0.06892 -0.00949 0.07031 -0.00671 0.07031 -0.00416 C 0.07083 0.01736 0.06944 0.03889 0.06875 0.06019 C 0.06771 0.09097 0.06944 0.08218 0.06562 0.09769 C 0.06615 0.12408 0.06528 0.1507 0.06719 0.17685 C 0.06736 0.17986 0.07049 0.18102 0.07187 0.18334 C 0.07743 0.19213 0.07309 0.18634 0.07656 0.19584 C 0.07743 0.19792 0.07865 0.2 0.07969 0.20185 C 0.0842 0.21968 0.08385 0.21134 0.07969 0.23334 C 0.07934 0.23542 0.07951 0.2382 0.07812 0.23935 C 0.07552 0.24213 0.06875 0.24375 0.06875 0.24398 L 0.06719 0.2375 L 0.06562 0.2375 L 0.06719 0.2375 L 0.06719 0.23773 L 0.06719 0.2375 " pathEditMode="relative" rAng="0" ptsTypes="AAAAAAAAAAAAAAAAA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15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164 -0.00834 L -0.01164 -0.0081 C -0.01598 -0.00695 -0.02049 -0.00556 -0.02483 -0.00417 C -0.02778 -0.00347 -0.03091 -0.00394 -0.03368 -0.00232 C -0.03559 -0.00093 -0.03664 0.00185 -0.0382 0.00416 C -0.03768 0.02778 -0.03855 0.05139 -0.03664 0.075 C -0.03646 0.07731 -0.03386 0.07824 -0.0323 0.07916 C -0.02934 0.08032 -0.02639 0.08032 -0.02344 0.08102 C -0.01789 0.08264 -0.0158 0.08449 -0.01007 0.08518 C -0.00365 0.08634 0.0026 0.08657 0.00902 0.0875 C 0.01093 0.08889 0.01302 0.09028 0.01493 0.09166 C 0.01649 0.09236 0.01909 0.09143 0.01944 0.09352 C 0.02014 0.09768 0.01927 0.10231 0.01788 0.10602 C 0.01649 0.11088 0.0059 0.11944 0.00468 0.12083 C 0.00312 0.12222 0.00208 0.12407 0.00017 0.125 C -0.0198 0.13426 -0.00556 0.12893 -0.0441 0.13102 C -0.04549 0.13194 -0.04723 0.13194 -0.04844 0.13333 C -0.05278 0.13796 -0.05226 0.14537 -0.05 0.15185 C -0.04914 0.15416 -0.04705 0.15463 -0.04549 0.15602 C -0.02466 0.15509 0.00225 0.15208 0.02378 0.15602 C 0.02552 0.15648 0.02673 0.15879 0.02829 0.16018 C 0.0368 0.17824 0.02656 0.15555 0.03264 0.17268 C 0.03472 0.1787 0.0368 0.18078 0.0401 0.18518 C 0.03889 0.19028 0.03854 0.19375 0.03559 0.19768 C 0.03437 0.19953 0.03264 0.20046 0.03125 0.20185 C 0.02795 0.21597 0.03246 0.20069 0.02534 0.2125 C 0.02291 0.2162 0.02257 0.22268 0.01944 0.225 C 0.00434 0.23565 0.01579 0.22893 -0.01754 0.23102 C -0.02361 0.23333 -0.02535 0.23426 -0.0323 0.23518 C -0.03768 0.23611 -0.04306 0.23657 -0.04844 0.2375 C -0.05035 0.23935 -0.05243 0.24166 -0.05434 0.24352 C -0.05591 0.24514 -0.05764 0.24583 -0.05886 0.24768 C -0.05973 0.24953 -0.05973 0.25185 -0.06025 0.25416 C -0.05973 0.25741 -0.06007 0.26157 -0.05886 0.26435 C -0.05782 0.2662 -0.05591 0.26666 -0.05434 0.26666 C -0.04948 0.26666 -0.04462 0.26481 -0.03959 0.26435 C -0.02882 0.26342 -0.01806 0.26296 -0.00712 0.2625 C -0.00122 0.26296 0.00468 0.26342 0.01059 0.26435 C 0.01215 0.26481 0.01371 0.26551 0.01493 0.26666 C 0.01823 0.26898 0.02152 0.27291 0.02378 0.27685 C 0.025 0.27893 0.02586 0.28102 0.02673 0.28333 C 0.0276 0.28518 0.02777 0.2875 0.02829 0.28935 C 0.02725 0.29166 0.02604 0.29352 0.02534 0.29583 C 0.02465 0.29768 0.025 0.30046 0.02378 0.30185 C 0.02135 0.30555 0.01788 0.30741 0.01493 0.31018 C 0.01302 0.31203 0.00677 0.31828 0.00468 0.31852 C -0.0099 0.32037 -0.02483 0.31991 -0.03959 0.32083 C -0.04254 0.32361 -0.04653 0.325 -0.04844 0.32916 C -0.05521 0.34328 -0.0533 0.3368 -0.05591 0.34768 C -0.05539 0.35185 -0.05539 0.35625 -0.05434 0.36018 C -0.05365 0.36273 -0.05157 0.36412 -0.05139 0.36666 C -0.05105 0.37222 -0.05209 0.37778 -0.05296 0.38333 C -0.0533 0.38657 -0.05591 0.39861 -0.05886 0.40185 C -0.0599 0.40324 -0.06181 0.40324 -0.0632 0.40416 C -0.06615 0.40278 -0.06997 0.40139 -0.07205 0.39768 C -0.07309 0.39606 -0.07309 0.39352 -0.07361 0.39166 C -0.07396 0.38194 -0.07361 0.37199 -0.075 0.3625 C -0.07552 0.35903 -0.07917 0.35741 -0.07952 0.35416 C -0.08768 0.24028 -0.07587 0.30926 -0.08247 0.27268 C -0.08212 0.26296 -0.08212 0.23403 -0.07952 0.21852 C -0.07865 0.21435 -0.07743 0.21018 -0.07657 0.20602 C -0.07605 0.20416 -0.07639 0.20116 -0.075 0.2 L -0.07066 0.19583 C -0.06962 0.19352 -0.0691 0.19074 -0.06771 0.18935 C -0.0658 0.18796 -0.06372 0.18819 -0.06181 0.1875 C -0.06025 0.1868 -0.05886 0.18541 -0.0573 0.18518 C -0.03473 0.18403 -0.01216 0.18379 0.01059 0.18333 C 0.02083 0.18379 0.03159 0.18102 0.04149 0.18518 C 0.04444 0.18657 0.04288 0.19421 0.04444 0.19768 C 0.04548 0.2 0.0467 0.20185 0.04739 0.20416 C 0.04878 0.2081 0.05034 0.21666 0.05034 0.2169 C 0.05086 0.23472 0.05191 0.25254 0.05191 0.27083 C 0.05191 0.2743 0.0526 0.30972 0.04739 0.32083 L 0.04444 0.32685 C 0.04392 0.34166 0.04409 0.35625 0.04305 0.37083 C 0.0427 0.375 0.04097 0.37916 0.0401 0.38333 C 0.03958 0.38518 0.03993 0.38819 0.03854 0.38935 L 0.0342 0.39352 C 0.03264 0.4 0.03298 0.40069 0.02968 0.40602 C 0.02847 0.40833 0.02708 0.41088 0.02534 0.4125 C 0.02361 0.41389 0.02135 0.41389 0.01944 0.41435 C 0.00868 0.42453 0.01875 0.41666 -0.00573 0.42083 C -0.00712 0.42106 -0.00868 0.42222 -0.01007 0.42268 C -0.0125 0.42361 -0.01511 0.42407 -0.01754 0.425 C -0.02171 0.42893 -0.02275 0.4294 -0.02639 0.43518 C -0.02743 0.43727 -0.0283 0.43935 -0.02934 0.44166 C -0.02882 0.44722 -0.02882 0.45278 -0.02778 0.45833 C -0.02726 0.46065 -0.02535 0.46203 -0.02483 0.46435 C -0.02396 0.46921 -0.02414 0.4743 -0.02344 0.47916 C -0.02257 0.48333 -0.02205 0.48796 -0.02049 0.49166 C -0.01945 0.49352 -0.01789 0.49537 -0.01754 0.49768 C -0.01684 0.50254 -0.01754 0.50741 -0.01754 0.5125 L -0.01893 0.51018 " pathEditMode="relative" rAng="0" ptsTypes="AAAAAAAAAAAAAAAAAAAAAAAAAAAAAAAAAAAAAAAAAAAAAAAAAAAAAAAAAAAAAAAAAAAAAAAAAAAAAAAAAAAAAAAAAAAAA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60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72222E-6 3.7037E-7 L 4.72222E-6 0.00023 C -0.00469 0.00139 -0.00938 0.00278 -0.01407 0.00417 C -0.01719 0.00486 -0.02049 0.0044 -0.02344 0.00602 C -0.02535 0.00741 -0.02657 0.01018 -0.02813 0.0125 C -0.02761 0.03611 -0.02848 0.05972 -0.02657 0.08333 C -0.02639 0.08565 -0.02362 0.08657 -0.02188 0.0875 C -0.01875 0.08866 -0.01563 0.08866 -0.0125 0.08935 C -0.0066 0.09097 -0.00452 0.09282 0.00156 0.09352 C 0.00833 0.09468 0.0151 0.09491 0.02187 0.09583 C 0.02395 0.09722 0.02604 0.09861 0.02812 0.1 C 0.02968 0.10069 0.03246 0.09977 0.03281 0.10185 C 0.03368 0.10602 0.03263 0.11065 0.03125 0.11435 C 0.02968 0.11921 0.01857 0.12778 0.01718 0.12917 C 0.01562 0.13056 0.01441 0.13241 0.0125 0.13333 C -0.00869 0.14259 0.00642 0.13727 -0.03438 0.13935 C -0.03594 0.14028 -0.03768 0.14028 -0.03907 0.14167 C -0.04358 0.1463 -0.04306 0.1537 -0.04063 0.16018 C -0.03976 0.1625 -0.0375 0.16296 -0.03594 0.16435 C -0.01389 0.16343 0.01475 0.16042 0.0375 0.16435 C 0.03941 0.16481 0.04062 0.16713 0.04218 0.16852 C 0.05121 0.18657 0.04045 0.16389 0.04687 0.18102 C 0.04913 0.18704 0.05121 0.18912 0.05468 0.19352 C 0.05347 0.19861 0.05312 0.20208 0.05 0.20602 C 0.04878 0.20787 0.04687 0.2088 0.04531 0.21018 C 0.04184 0.22431 0.0467 0.20903 0.03906 0.22083 C 0.03663 0.22454 0.03628 0.23102 0.03281 0.23333 C 0.01684 0.24398 0.02899 0.23727 -0.00625 0.23935 C -0.01268 0.24167 -0.01459 0.24259 -0.02188 0.24352 C -0.02761 0.24444 -0.03334 0.24491 -0.03907 0.24583 C -0.04115 0.24768 -0.04323 0.25 -0.04532 0.25185 C -0.04688 0.25347 -0.04879 0.25417 -0.05 0.25602 C -0.05105 0.25787 -0.05105 0.26018 -0.05157 0.2625 C -0.05105 0.26574 -0.05139 0.26991 -0.05 0.27268 C -0.04896 0.27454 -0.04688 0.275 -0.04532 0.275 C -0.04011 0.275 -0.0349 0.27315 -0.02969 0.27268 C -0.01823 0.27176 -0.00678 0.2713 0.00468 0.27083 C 0.01093 0.2713 0.01718 0.27176 0.02343 0.27268 C 0.02517 0.27315 0.02673 0.27384 0.02812 0.275 C 0.03159 0.27731 0.03506 0.28125 0.0375 0.28518 C 0.03871 0.28727 0.03975 0.28935 0.04062 0.29167 C 0.04149 0.29352 0.04166 0.29583 0.04218 0.29768 C 0.04114 0.3 0.03993 0.30185 0.03906 0.30417 C 0.03836 0.30602 0.03871 0.3088 0.0375 0.31018 C 0.03489 0.31389 0.03125 0.31574 0.02812 0.31852 C 0.02604 0.32037 0.01944 0.32662 0.01718 0.32685 C 0.00173 0.3287 -0.01407 0.32824 -0.02969 0.32917 C -0.03282 0.33194 -0.03698 0.33333 -0.03907 0.3375 C -0.04619 0.35162 -0.0441 0.34514 -0.04688 0.35602 C -0.04636 0.36018 -0.04636 0.36458 -0.04532 0.36852 C -0.04462 0.37106 -0.04237 0.37245 -0.04219 0.375 C -0.04184 0.38056 -0.04289 0.38611 -0.04375 0.39167 C -0.04428 0.39491 -0.04688 0.40694 -0.05 0.41018 C -0.05122 0.41157 -0.05313 0.41157 -0.05469 0.4125 C -0.05782 0.41111 -0.06181 0.40972 -0.06407 0.40602 C -0.06511 0.4044 -0.06511 0.40185 -0.06563 0.4 C -0.06615 0.39028 -0.06563 0.38032 -0.06719 0.37083 C -0.06771 0.36736 -0.07153 0.36574 -0.07188 0.3625 C -0.08056 0.24861 -0.06806 0.31759 -0.075 0.28102 C -0.07466 0.2713 -0.07466 0.24236 -0.07188 0.22685 C -0.07101 0.22268 -0.0698 0.21852 -0.06875 0.21435 C -0.06823 0.2125 -0.06858 0.20949 -0.06719 0.20833 L -0.0625 0.20417 C -0.06146 0.20185 -0.06094 0.19907 -0.05938 0.19768 C -0.05747 0.1963 -0.05521 0.19653 -0.05313 0.19583 C -0.05157 0.19514 -0.05 0.19375 -0.04844 0.19352 C -0.02448 0.19236 -0.00053 0.19213 0.02343 0.19167 C 0.03437 0.19213 0.04583 0.18935 0.05625 0.19352 C 0.05937 0.19491 0.05763 0.20255 0.05937 0.20602 C 0.06041 0.20833 0.0618 0.21018 0.0625 0.2125 C 0.06388 0.21643 0.06562 0.225 0.06562 0.22523 C 0.06614 0.24306 0.06718 0.26088 0.06718 0.27917 C 0.06718 0.28264 0.06805 0.31806 0.0625 0.32917 L 0.05937 0.33518 C 0.05885 0.35 0.05902 0.36458 0.05781 0.37917 C 0.05746 0.38333 0.05572 0.3875 0.05468 0.39167 C 0.05416 0.39352 0.05451 0.39653 0.05312 0.39768 L 0.04843 0.40185 C 0.04687 0.40833 0.04722 0.40903 0.04375 0.41435 C 0.04236 0.41667 0.04097 0.41921 0.03906 0.42083 C 0.03732 0.42222 0.03489 0.42222 0.03281 0.42268 C 0.02152 0.43287 0.03211 0.425 0.00625 0.42917 C 0.00468 0.4294 0.00312 0.43056 0.00156 0.43102 C -0.00105 0.43194 -0.00365 0.43241 -0.00625 0.43333 C -0.01077 0.43727 -0.01181 0.43773 -0.01563 0.44352 C -0.01684 0.4456 -0.01771 0.44768 -0.01875 0.45 C -0.01823 0.45556 -0.01823 0.46111 -0.01719 0.46667 C -0.01667 0.46898 -0.01459 0.47037 -0.01407 0.47268 C -0.01303 0.47755 -0.01337 0.48264 -0.0125 0.4875 C -0.01164 0.49167 -0.01112 0.4963 -0.00938 0.5 C -0.00834 0.50185 -0.0066 0.5037 -0.00625 0.50602 C -0.00556 0.51088 -0.00625 0.51574 -0.00625 0.52083 L -0.00782 0.51852 " pathEditMode="relative" rAng="0" ptsTypes="AAAAAAAAAAAAAAAAAAAAAAAAAAAAAAAAAAAAAAAAAAAAAAAAAAAAAAAAAAAAAAAAAAAAAAAAAAAAAAAAAAAAAAAAAAAAA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60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1267 0.00949 L -0.01267 0.00972 C -0.01684 0.01065 -0.02135 0.01204 -0.02534 0.01343 C -0.02812 0.01412 -0.03125 0.01366 -0.03368 0.01528 C -0.03541 0.01667 -0.03663 0.01944 -0.03784 0.02176 C -0.0375 0.04514 -0.03819 0.06852 -0.03663 0.0919 C -0.03646 0.09421 -0.03385 0.09514 -0.03212 0.09606 C -0.02951 0.09722 -0.02691 0.09722 -0.02396 0.09792 C -0.01857 0.09954 -0.01666 0.10139 -0.01111 0.10208 C -0.00538 0.10324 0.0007 0.10347 0.00677 0.1044 C 0.00886 0.10579 0.01042 0.10718 0.0125 0.10856 C 0.01389 0.10926 0.01632 0.10833 0.0165 0.11042 C 0.01736 0.11458 0.0165 0.11898 0.01545 0.12268 C 0.01389 0.12755 0.004 0.13611 0.00261 0.1375 C 0.00122 0.13889 -2.77778E-6 0.14074 -0.00139 0.14167 C -0.02066 0.15069 -0.00694 0.14537 -0.0434 0.14745 C -0.04496 0.14838 -0.04652 0.14838 -0.04791 0.14977 C -0.05191 0.1544 -0.05139 0.16181 -0.04913 0.16829 C -0.04826 0.1706 -0.04635 0.17106 -0.04496 0.17245 C -0.02517 0.17153 0.00035 0.16852 0.02101 0.17245 C 0.02257 0.17268 0.02361 0.175 0.02518 0.17639 C 0.03316 0.19444 0.02344 0.17199 0.02934 0.18889 C 0.03143 0.19491 0.03316 0.19699 0.03646 0.20116 C 0.03525 0.20625 0.0349 0.20972 0.03195 0.21366 C 0.03108 0.21551 0.02934 0.21643 0.02778 0.21782 C 0.02483 0.23171 0.02917 0.21667 0.02223 0.22824 C 0.02014 0.23194 0.01997 0.23843 0.0165 0.24074 C 0.00243 0.25139 0.0132 0.24468 -0.01823 0.24676 C -0.02413 0.24907 -0.02587 0.25 -0.03212 0.25093 C -0.0375 0.25185 -0.04271 0.25231 -0.04791 0.25324 C -0.04948 0.25486 -0.05156 0.25718 -0.05347 0.25903 C -0.05468 0.26065 -0.05642 0.26134 -0.05764 0.26319 C -0.05868 0.26505 -0.05868 0.26736 -0.05885 0.26968 C -0.05868 0.27292 -0.05885 0.27708 -0.05764 0.27986 C -0.05659 0.28148 -0.05468 0.28194 -0.05347 0.28194 C -0.04861 0.28194 -0.04392 0.28032 -0.03923 0.27986 C -0.02899 0.27893 -0.01875 0.27847 -0.0085 0.27801 C -0.00295 0.27847 0.00261 0.27893 0.00834 0.27986 C 0.0099 0.28032 0.01111 0.28102 0.0125 0.28194 C 0.0158 0.28426 0.01875 0.28819 0.02101 0.29213 C 0.02188 0.29421 0.02292 0.2963 0.02361 0.29861 C 0.02448 0.30046 0.02466 0.30278 0.02518 0.30463 C 0.02413 0.30694 0.02309 0.30856 0.02223 0.31088 C 0.02153 0.31273 0.02188 0.31551 0.02101 0.3169 C 0.01858 0.3206 0.01545 0.32245 0.0125 0.32523 C 0.01042 0.32708 0.00486 0.33333 0.00261 0.33356 C -0.01111 0.33542 -0.02534 0.33495 -0.03923 0.33565 C -0.04236 0.33843 -0.04583 0.33981 -0.04791 0.34398 C -0.05399 0.3581 -0.05243 0.35162 -0.05468 0.3625 C -0.05416 0.36643 -0.05416 0.37083 -0.05347 0.37477 C -0.05277 0.37731 -0.05069 0.3787 -0.05052 0.38125 C -0.05017 0.38681 -0.05121 0.39213 -0.05208 0.39768 C -0.0526 0.40093 -0.05468 0.41296 -0.05764 0.4162 C -0.05885 0.41736 -0.06024 0.41736 -0.0618 0.41829 C -0.06441 0.41713 -0.06823 0.41574 -0.06996 0.41204 C -0.071 0.41042 -0.071 0.40787 -0.07152 0.40602 C -0.07205 0.3963 -0.07152 0.38657 -0.07309 0.37708 C -0.07343 0.37361 -0.07673 0.37199 -0.07708 0.36875 C -0.08507 0.25579 -0.07378 0.32431 -0.08003 0.28796 C -0.07986 0.27847 -0.07986 0.24977 -0.07708 0.23426 C -0.07639 0.23009 -0.07517 0.22616 -0.07448 0.22199 C -0.07396 0.22014 -0.0743 0.21713 -0.07309 0.21597 L -0.06892 0.21181 C -0.06788 0.20949 -0.06736 0.20671 -0.06597 0.20532 C -0.06406 0.20393 -0.06232 0.20417 -0.06024 0.20347 C -0.05885 0.20278 -0.05764 0.20139 -0.05607 0.20116 C -0.03472 0.2 -0.01319 0.19977 0.00834 0.19954 C 0.01806 0.19977 0.0283 0.19722 0.0375 0.20116 C 0.04063 0.20255 0.03889 0.21018 0.04063 0.21366 C 0.0415 0.21597 0.04254 0.21782 0.04323 0.22014 C 0.04445 0.22407 0.04618 0.23241 0.04618 0.23264 C 0.0467 0.25046 0.04775 0.26806 0.04775 0.28611 C 0.04775 0.28958 0.04809 0.32477 0.04323 0.33565 L 0.04063 0.34167 C 0.04011 0.35648 0.04028 0.37083 0.03907 0.38542 C 0.03872 0.38958 0.03716 0.39352 0.03646 0.39768 C 0.03594 0.39954 0.03629 0.40255 0.0349 0.4037 L 0.03073 0.40787 C 0.02934 0.41435 0.02969 0.41505 0.02639 0.42014 C 0.02535 0.42245 0.02396 0.425 0.02223 0.42662 C 0.02084 0.42801 0.01858 0.42801 0.0165 0.42847 C 0.00643 0.43866 0.01598 0.43079 -0.00712 0.43495 C -0.0085 0.43518 -0.01007 0.43634 -0.01111 0.43681 C -0.01371 0.43773 -0.01614 0.43819 -0.01823 0.43912 C -0.02222 0.44306 -0.02326 0.44352 -0.02691 0.44907 C -0.02777 0.45116 -0.02847 0.45324 -0.02951 0.45556 C -0.02899 0.46111 -0.02899 0.46667 -0.02812 0.47199 C -0.0276 0.47431 -0.02587 0.47569 -0.02534 0.47801 C -0.02448 0.48287 -0.02482 0.48796 -0.02396 0.49282 C -0.02309 0.49699 -0.02257 0.50139 -0.02135 0.50509 C -0.02031 0.50694 -0.01857 0.5088 -0.01823 0.51111 C -0.01771 0.51597 -0.01823 0.52083 -0.01823 0.52593 L -0.01979 0.52361 " pathEditMode="relative" rAng="0" ptsTypes="AAAAAAAAAAAAAAAAAAAAAAAAAAAAAAAAAAAAAAAAAAAAAAAAAAAAAAAAAAAAAAAAAAAAAAAAAAAAAAAAAAAAAAAAAAAAA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0417 L 0.24514 0.05787 L 0.24514 0.05717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295400" y="371453"/>
            <a:ext cx="6781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 হওয়ার উপযোগী হয়।</a:t>
            </a:r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1" y="1520050"/>
            <a:ext cx="4629999" cy="335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" y="1426426"/>
            <a:ext cx="3926537" cy="3450374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58851" y="4708814"/>
            <a:ext cx="4629999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কণাটির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1613" y="4708814"/>
            <a:ext cx="35645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কণাটি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14400" y="5624840"/>
            <a:ext cx="2362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প্রক্রিয়া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292750" y="5644217"/>
            <a:ext cx="2362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রাসায়নিক প্রক্রিয়া</a:t>
            </a:r>
            <a:endParaRPr lang="en-US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5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33388" y="6093767"/>
            <a:ext cx="6619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পায়ু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13169" y="589424"/>
            <a:ext cx="18861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পৌষ্টিকনালি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30592"/>
          <a:stretch/>
        </p:blipFill>
        <p:spPr>
          <a:xfrm>
            <a:off x="1026319" y="344016"/>
            <a:ext cx="1981200" cy="616996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143000" y="1143000"/>
            <a:ext cx="797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142999" y="6324600"/>
            <a:ext cx="7977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4342" y="912167"/>
            <a:ext cx="6619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46659" y="2951453"/>
            <a:ext cx="1640680" cy="133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61967" y="2667000"/>
            <a:ext cx="1025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51459" y="2057400"/>
            <a:ext cx="13358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769023" y="5791200"/>
            <a:ext cx="16049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54614" y="4648200"/>
            <a:ext cx="6193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36245" y="3657600"/>
            <a:ext cx="1025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466851" y="2818942"/>
            <a:ext cx="1338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ডিওডেনাম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3487339" y="2408368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পাকস্থলী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559970" y="1838369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অন্যনালী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3461617" y="3446220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ক্ষুদ্রান্ত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415899" y="4409256"/>
            <a:ext cx="1012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বৃহদান্ত্র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3425067" y="5522267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এপেনডিক্স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037633" y="6082009"/>
            <a:ext cx="1336352" cy="2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659626" y="1856259"/>
            <a:ext cx="960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লিভার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7626" r="7692" b="19784"/>
          <a:stretch/>
        </p:blipFill>
        <p:spPr>
          <a:xfrm>
            <a:off x="5124450" y="1749362"/>
            <a:ext cx="2525289" cy="2092382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6624367" y="2069201"/>
            <a:ext cx="10253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326714" y="5868716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মলাশয়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7659626" y="3049774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অগ্নাশয়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7670114" y="2436167"/>
            <a:ext cx="128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পিত্তথলি</a:t>
            </a:r>
            <a:endParaRPr lang="en-US" sz="2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764005" y="3280606"/>
            <a:ext cx="8857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751395" y="2666999"/>
            <a:ext cx="1898344" cy="308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164834" y="633438"/>
            <a:ext cx="22171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পৌষ্টিকগ্রন্থি সমূহ</a:t>
            </a:r>
            <a:endParaRPr lang="en-US" sz="2800" dirty="0"/>
          </a:p>
        </p:txBody>
      </p:sp>
      <p:sp>
        <p:nvSpPr>
          <p:cNvPr id="53" name="Wave 52"/>
          <p:cNvSpPr/>
          <p:nvPr/>
        </p:nvSpPr>
        <p:spPr>
          <a:xfrm rot="5400000">
            <a:off x="2458183" y="2918816"/>
            <a:ext cx="4743450" cy="246015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76" y="1638300"/>
            <a:ext cx="3175000" cy="40386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751395" y="5479700"/>
            <a:ext cx="300811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মুখ গহ্ববরে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আছে?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4164867" y="6093767"/>
            <a:ext cx="478991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গ্রন্থি , দাঁত, জিহ্বা –এদের অবস্থান সনাক্ত কর?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" grpId="0" animBg="1"/>
      <p:bldP spid="21" grpId="0" animBg="1"/>
      <p:bldP spid="27" grpId="0"/>
      <p:bldP spid="30" grpId="0"/>
      <p:bldP spid="31" grpId="0"/>
      <p:bldP spid="32" grpId="0"/>
      <p:bldP spid="33" grpId="0"/>
      <p:bldP spid="34" grpId="0"/>
      <p:bldP spid="40" grpId="0"/>
      <p:bldP spid="40" grpId="1"/>
      <p:bldP spid="45" grpId="0"/>
      <p:bldP spid="46" grpId="0"/>
      <p:bldP spid="46" grpId="1"/>
      <p:bldP spid="47" grpId="0"/>
      <p:bldP spid="47" grpId="1"/>
      <p:bldP spid="52" grpId="0" animBg="1"/>
      <p:bldP spid="52" grpId="1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/>
          <p:cNvGrpSpPr/>
          <p:nvPr/>
        </p:nvGrpSpPr>
        <p:grpSpPr>
          <a:xfrm>
            <a:off x="82791" y="1103766"/>
            <a:ext cx="5673335" cy="4839834"/>
            <a:chOff x="82791" y="1103766"/>
            <a:chExt cx="5673335" cy="483983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15" y="1103766"/>
              <a:ext cx="4927511" cy="4839834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 flipH="1" flipV="1">
              <a:off x="1066800" y="3640104"/>
              <a:ext cx="1219201" cy="15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49513" y="2323594"/>
              <a:ext cx="11897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প্যারোটিড </a:t>
              </a:r>
              <a:endPara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গ্রন্থি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791" y="4334075"/>
              <a:ext cx="156324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সাবম্যান্ডিবুলার</a:t>
              </a:r>
              <a:endParaRPr lang="bn-IN" sz="2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rgbClr val="006600"/>
                  </a:solidFill>
                  <a:latin typeface="NikoshBAN" pitchFamily="2" charset="0"/>
                  <a:cs typeface="NikoshBAN" pitchFamily="2" charset="0"/>
                </a:rPr>
                <a:t> গ্রন্থি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0180" y="3424978"/>
              <a:ext cx="6912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জিহ্বা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1032313" y="2973401"/>
              <a:ext cx="2542946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524000" y="4618912"/>
              <a:ext cx="1600200" cy="68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09879" y="195106"/>
            <a:ext cx="5638800" cy="36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মুখগহ্বরে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লালাগ্রন্থি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অবস্থান কোথায়?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1198" y="6046567"/>
            <a:ext cx="2359588" cy="36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লালাগ্রন্থি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1140" y="734517"/>
            <a:ext cx="2438400" cy="452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নিঃসৃত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এনজাইম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81800" y="1816190"/>
            <a:ext cx="2133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খাদ্যকে পিচ্ছিল করে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4" descr="http://vegetaraian.files.wordpress.com/2012/06/sushi-rice-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6372542" y="4038600"/>
            <a:ext cx="2364682" cy="1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105525" y="5943600"/>
            <a:ext cx="2917766" cy="457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পরিপাকে অংশ নেয়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67511" y="3911745"/>
            <a:ext cx="1772598" cy="847832"/>
            <a:chOff x="4404851" y="6019800"/>
            <a:chExt cx="1463357" cy="609600"/>
          </a:xfrm>
        </p:grpSpPr>
        <p:sp>
          <p:nvSpPr>
            <p:cNvPr id="27" name="Freeform 26"/>
            <p:cNvSpPr/>
            <p:nvPr/>
          </p:nvSpPr>
          <p:spPr>
            <a:xfrm>
              <a:off x="4404851" y="6019800"/>
              <a:ext cx="700549" cy="523568"/>
            </a:xfrm>
            <a:custGeom>
              <a:avLst/>
              <a:gdLst>
                <a:gd name="connsiteX0" fmla="*/ 575187 w 1386349"/>
                <a:gd name="connsiteY0" fmla="*/ 103239 h 752168"/>
                <a:gd name="connsiteX1" fmla="*/ 235975 w 1386349"/>
                <a:gd name="connsiteY1" fmla="*/ 132736 h 752168"/>
                <a:gd name="connsiteX2" fmla="*/ 88491 w 1386349"/>
                <a:gd name="connsiteY2" fmla="*/ 162233 h 752168"/>
                <a:gd name="connsiteX3" fmla="*/ 44246 w 1386349"/>
                <a:gd name="connsiteY3" fmla="*/ 191729 h 752168"/>
                <a:gd name="connsiteX4" fmla="*/ 0 w 1386349"/>
                <a:gd name="connsiteY4" fmla="*/ 280220 h 752168"/>
                <a:gd name="connsiteX5" fmla="*/ 44246 w 1386349"/>
                <a:gd name="connsiteY5" fmla="*/ 486697 h 752168"/>
                <a:gd name="connsiteX6" fmla="*/ 88491 w 1386349"/>
                <a:gd name="connsiteY6" fmla="*/ 530942 h 752168"/>
                <a:gd name="connsiteX7" fmla="*/ 265471 w 1386349"/>
                <a:gd name="connsiteY7" fmla="*/ 575187 h 752168"/>
                <a:gd name="connsiteX8" fmla="*/ 516194 w 1386349"/>
                <a:gd name="connsiteY8" fmla="*/ 604684 h 752168"/>
                <a:gd name="connsiteX9" fmla="*/ 619433 w 1386349"/>
                <a:gd name="connsiteY9" fmla="*/ 693174 h 752168"/>
                <a:gd name="connsiteX10" fmla="*/ 663678 w 1386349"/>
                <a:gd name="connsiteY10" fmla="*/ 707923 h 752168"/>
                <a:gd name="connsiteX11" fmla="*/ 811162 w 1386349"/>
                <a:gd name="connsiteY11" fmla="*/ 752168 h 752168"/>
                <a:gd name="connsiteX12" fmla="*/ 988142 w 1386349"/>
                <a:gd name="connsiteY12" fmla="*/ 737420 h 752168"/>
                <a:gd name="connsiteX13" fmla="*/ 1268362 w 1386349"/>
                <a:gd name="connsiteY13" fmla="*/ 693174 h 752168"/>
                <a:gd name="connsiteX14" fmla="*/ 1297858 w 1386349"/>
                <a:gd name="connsiteY14" fmla="*/ 648929 h 752168"/>
                <a:gd name="connsiteX15" fmla="*/ 1342104 w 1386349"/>
                <a:gd name="connsiteY15" fmla="*/ 634181 h 752168"/>
                <a:gd name="connsiteX16" fmla="*/ 1356852 w 1386349"/>
                <a:gd name="connsiteY16" fmla="*/ 589936 h 752168"/>
                <a:gd name="connsiteX17" fmla="*/ 1386349 w 1386349"/>
                <a:gd name="connsiteY17" fmla="*/ 486697 h 752168"/>
                <a:gd name="connsiteX18" fmla="*/ 1371600 w 1386349"/>
                <a:gd name="connsiteY18" fmla="*/ 442452 h 752168"/>
                <a:gd name="connsiteX19" fmla="*/ 1327355 w 1386349"/>
                <a:gd name="connsiteY19" fmla="*/ 427704 h 752168"/>
                <a:gd name="connsiteX20" fmla="*/ 1283110 w 1386349"/>
                <a:gd name="connsiteY20" fmla="*/ 383458 h 752168"/>
                <a:gd name="connsiteX21" fmla="*/ 1297858 w 1386349"/>
                <a:gd name="connsiteY21" fmla="*/ 280220 h 752168"/>
                <a:gd name="connsiteX22" fmla="*/ 1342104 w 1386349"/>
                <a:gd name="connsiteY22" fmla="*/ 265471 h 752168"/>
                <a:gd name="connsiteX23" fmla="*/ 1371600 w 1386349"/>
                <a:gd name="connsiteY23" fmla="*/ 221226 h 752168"/>
                <a:gd name="connsiteX24" fmla="*/ 1356852 w 1386349"/>
                <a:gd name="connsiteY24" fmla="*/ 117987 h 752168"/>
                <a:gd name="connsiteX25" fmla="*/ 1268362 w 1386349"/>
                <a:gd name="connsiteY25" fmla="*/ 58994 h 752168"/>
                <a:gd name="connsiteX26" fmla="*/ 1135626 w 1386349"/>
                <a:gd name="connsiteY26" fmla="*/ 0 h 752168"/>
                <a:gd name="connsiteX27" fmla="*/ 1032387 w 1386349"/>
                <a:gd name="connsiteY27" fmla="*/ 14749 h 752168"/>
                <a:gd name="connsiteX28" fmla="*/ 943897 w 1386349"/>
                <a:gd name="connsiteY28" fmla="*/ 73742 h 752168"/>
                <a:gd name="connsiteX29" fmla="*/ 575187 w 1386349"/>
                <a:gd name="connsiteY29" fmla="*/ 103239 h 7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86349" h="752168">
                  <a:moveTo>
                    <a:pt x="575187" y="103239"/>
                  </a:moveTo>
                  <a:cubicBezTo>
                    <a:pt x="457200" y="113071"/>
                    <a:pt x="418798" y="93559"/>
                    <a:pt x="235975" y="132736"/>
                  </a:cubicBezTo>
                  <a:cubicBezTo>
                    <a:pt x="186953" y="143241"/>
                    <a:pt x="88491" y="162233"/>
                    <a:pt x="88491" y="162233"/>
                  </a:cubicBezTo>
                  <a:cubicBezTo>
                    <a:pt x="73743" y="172065"/>
                    <a:pt x="56780" y="179195"/>
                    <a:pt x="44246" y="191729"/>
                  </a:cubicBezTo>
                  <a:cubicBezTo>
                    <a:pt x="15656" y="220319"/>
                    <a:pt x="11995" y="244234"/>
                    <a:pt x="0" y="280220"/>
                  </a:cubicBezTo>
                  <a:cubicBezTo>
                    <a:pt x="79636" y="399672"/>
                    <a:pt x="-33432" y="214828"/>
                    <a:pt x="44246" y="486697"/>
                  </a:cubicBezTo>
                  <a:cubicBezTo>
                    <a:pt x="49976" y="506752"/>
                    <a:pt x="70258" y="520813"/>
                    <a:pt x="88491" y="530942"/>
                  </a:cubicBezTo>
                  <a:cubicBezTo>
                    <a:pt x="138575" y="558766"/>
                    <a:pt x="210534" y="566031"/>
                    <a:pt x="265471" y="575187"/>
                  </a:cubicBezTo>
                  <a:cubicBezTo>
                    <a:pt x="408664" y="622920"/>
                    <a:pt x="145572" y="539281"/>
                    <a:pt x="516194" y="604684"/>
                  </a:cubicBezTo>
                  <a:cubicBezTo>
                    <a:pt x="546378" y="610011"/>
                    <a:pt x="606270" y="683772"/>
                    <a:pt x="619433" y="693174"/>
                  </a:cubicBezTo>
                  <a:cubicBezTo>
                    <a:pt x="632083" y="702210"/>
                    <a:pt x="649389" y="701799"/>
                    <a:pt x="663678" y="707923"/>
                  </a:cubicBezTo>
                  <a:cubicBezTo>
                    <a:pt x="772799" y="754690"/>
                    <a:pt x="669182" y="728506"/>
                    <a:pt x="811162" y="752168"/>
                  </a:cubicBezTo>
                  <a:cubicBezTo>
                    <a:pt x="870155" y="747252"/>
                    <a:pt x="929281" y="743727"/>
                    <a:pt x="988142" y="737420"/>
                  </a:cubicBezTo>
                  <a:cubicBezTo>
                    <a:pt x="1219694" y="712611"/>
                    <a:pt x="1152807" y="731693"/>
                    <a:pt x="1268362" y="693174"/>
                  </a:cubicBezTo>
                  <a:cubicBezTo>
                    <a:pt x="1278194" y="678426"/>
                    <a:pt x="1284017" y="660002"/>
                    <a:pt x="1297858" y="648929"/>
                  </a:cubicBezTo>
                  <a:cubicBezTo>
                    <a:pt x="1309998" y="639217"/>
                    <a:pt x="1331111" y="645174"/>
                    <a:pt x="1342104" y="634181"/>
                  </a:cubicBezTo>
                  <a:cubicBezTo>
                    <a:pt x="1353097" y="623188"/>
                    <a:pt x="1352581" y="604884"/>
                    <a:pt x="1356852" y="589936"/>
                  </a:cubicBezTo>
                  <a:cubicBezTo>
                    <a:pt x="1393881" y="460330"/>
                    <a:pt x="1350993" y="592761"/>
                    <a:pt x="1386349" y="486697"/>
                  </a:cubicBezTo>
                  <a:cubicBezTo>
                    <a:pt x="1381433" y="471949"/>
                    <a:pt x="1382593" y="453445"/>
                    <a:pt x="1371600" y="442452"/>
                  </a:cubicBezTo>
                  <a:cubicBezTo>
                    <a:pt x="1360607" y="431459"/>
                    <a:pt x="1340290" y="436327"/>
                    <a:pt x="1327355" y="427704"/>
                  </a:cubicBezTo>
                  <a:cubicBezTo>
                    <a:pt x="1310001" y="416134"/>
                    <a:pt x="1297858" y="398207"/>
                    <a:pt x="1283110" y="383458"/>
                  </a:cubicBezTo>
                  <a:cubicBezTo>
                    <a:pt x="1288026" y="349045"/>
                    <a:pt x="1282312" y="311312"/>
                    <a:pt x="1297858" y="280220"/>
                  </a:cubicBezTo>
                  <a:cubicBezTo>
                    <a:pt x="1304811" y="266315"/>
                    <a:pt x="1329964" y="275183"/>
                    <a:pt x="1342104" y="265471"/>
                  </a:cubicBezTo>
                  <a:cubicBezTo>
                    <a:pt x="1355945" y="254398"/>
                    <a:pt x="1361768" y="235974"/>
                    <a:pt x="1371600" y="221226"/>
                  </a:cubicBezTo>
                  <a:cubicBezTo>
                    <a:pt x="1366684" y="186813"/>
                    <a:pt x="1366841" y="151283"/>
                    <a:pt x="1356852" y="117987"/>
                  </a:cubicBezTo>
                  <a:cubicBezTo>
                    <a:pt x="1339158" y="59007"/>
                    <a:pt x="1318197" y="75606"/>
                    <a:pt x="1268362" y="58994"/>
                  </a:cubicBezTo>
                  <a:cubicBezTo>
                    <a:pt x="1211870" y="40163"/>
                    <a:pt x="1187021" y="25698"/>
                    <a:pt x="1135626" y="0"/>
                  </a:cubicBezTo>
                  <a:cubicBezTo>
                    <a:pt x="1101213" y="4916"/>
                    <a:pt x="1064832" y="2270"/>
                    <a:pt x="1032387" y="14749"/>
                  </a:cubicBezTo>
                  <a:cubicBezTo>
                    <a:pt x="999299" y="27475"/>
                    <a:pt x="979314" y="72202"/>
                    <a:pt x="943897" y="73742"/>
                  </a:cubicBezTo>
                  <a:cubicBezTo>
                    <a:pt x="580127" y="89559"/>
                    <a:pt x="693174" y="93407"/>
                    <a:pt x="575187" y="103239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টায়ালিন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81600" y="6145573"/>
              <a:ext cx="686608" cy="483827"/>
            </a:xfrm>
            <a:custGeom>
              <a:avLst/>
              <a:gdLst>
                <a:gd name="connsiteX0" fmla="*/ 413892 w 1358761"/>
                <a:gd name="connsiteY0" fmla="*/ 58993 h 695076"/>
                <a:gd name="connsiteX1" fmla="*/ 104176 w 1358761"/>
                <a:gd name="connsiteY1" fmla="*/ 73742 h 695076"/>
                <a:gd name="connsiteX2" fmla="*/ 59931 w 1358761"/>
                <a:gd name="connsiteY2" fmla="*/ 103238 h 695076"/>
                <a:gd name="connsiteX3" fmla="*/ 15685 w 1358761"/>
                <a:gd name="connsiteY3" fmla="*/ 117987 h 695076"/>
                <a:gd name="connsiteX4" fmla="*/ 15685 w 1358761"/>
                <a:gd name="connsiteY4" fmla="*/ 235974 h 695076"/>
                <a:gd name="connsiteX5" fmla="*/ 45182 w 1358761"/>
                <a:gd name="connsiteY5" fmla="*/ 324464 h 695076"/>
                <a:gd name="connsiteX6" fmla="*/ 59931 w 1358761"/>
                <a:gd name="connsiteY6" fmla="*/ 471948 h 695076"/>
                <a:gd name="connsiteX7" fmla="*/ 89427 w 1358761"/>
                <a:gd name="connsiteY7" fmla="*/ 516193 h 695076"/>
                <a:gd name="connsiteX8" fmla="*/ 177918 w 1358761"/>
                <a:gd name="connsiteY8" fmla="*/ 530942 h 695076"/>
                <a:gd name="connsiteX9" fmla="*/ 384395 w 1358761"/>
                <a:gd name="connsiteY9" fmla="*/ 575187 h 695076"/>
                <a:gd name="connsiteX10" fmla="*/ 428640 w 1358761"/>
                <a:gd name="connsiteY10" fmla="*/ 589935 h 695076"/>
                <a:gd name="connsiteX11" fmla="*/ 472885 w 1358761"/>
                <a:gd name="connsiteY11" fmla="*/ 619432 h 695076"/>
                <a:gd name="connsiteX12" fmla="*/ 517131 w 1358761"/>
                <a:gd name="connsiteY12" fmla="*/ 634180 h 695076"/>
                <a:gd name="connsiteX13" fmla="*/ 635118 w 1358761"/>
                <a:gd name="connsiteY13" fmla="*/ 663677 h 695076"/>
                <a:gd name="connsiteX14" fmla="*/ 723608 w 1358761"/>
                <a:gd name="connsiteY14" fmla="*/ 693174 h 695076"/>
                <a:gd name="connsiteX15" fmla="*/ 1136563 w 1358761"/>
                <a:gd name="connsiteY15" fmla="*/ 678425 h 695076"/>
                <a:gd name="connsiteX16" fmla="*/ 1195556 w 1358761"/>
                <a:gd name="connsiteY16" fmla="*/ 589935 h 695076"/>
                <a:gd name="connsiteX17" fmla="*/ 1269298 w 1358761"/>
                <a:gd name="connsiteY17" fmla="*/ 530942 h 695076"/>
                <a:gd name="connsiteX18" fmla="*/ 1298795 w 1358761"/>
                <a:gd name="connsiteY18" fmla="*/ 486696 h 695076"/>
                <a:gd name="connsiteX19" fmla="*/ 1343040 w 1358761"/>
                <a:gd name="connsiteY19" fmla="*/ 457200 h 695076"/>
                <a:gd name="connsiteX20" fmla="*/ 1357789 w 1358761"/>
                <a:gd name="connsiteY20" fmla="*/ 324464 h 695076"/>
                <a:gd name="connsiteX21" fmla="*/ 1343040 w 1358761"/>
                <a:gd name="connsiteY21" fmla="*/ 132735 h 695076"/>
                <a:gd name="connsiteX22" fmla="*/ 1210305 w 1358761"/>
                <a:gd name="connsiteY22" fmla="*/ 88490 h 695076"/>
                <a:gd name="connsiteX23" fmla="*/ 1166060 w 1358761"/>
                <a:gd name="connsiteY23" fmla="*/ 73742 h 695076"/>
                <a:gd name="connsiteX24" fmla="*/ 1121814 w 1358761"/>
                <a:gd name="connsiteY24" fmla="*/ 58993 h 695076"/>
                <a:gd name="connsiteX25" fmla="*/ 1077569 w 1358761"/>
                <a:gd name="connsiteY25" fmla="*/ 14748 h 695076"/>
                <a:gd name="connsiteX26" fmla="*/ 1033324 w 1358761"/>
                <a:gd name="connsiteY26" fmla="*/ 0 h 695076"/>
                <a:gd name="connsiteX27" fmla="*/ 753105 w 1358761"/>
                <a:gd name="connsiteY27" fmla="*/ 14748 h 695076"/>
                <a:gd name="connsiteX28" fmla="*/ 723608 w 1358761"/>
                <a:gd name="connsiteY28" fmla="*/ 58993 h 695076"/>
                <a:gd name="connsiteX29" fmla="*/ 458137 w 1358761"/>
                <a:gd name="connsiteY29" fmla="*/ 147483 h 695076"/>
                <a:gd name="connsiteX30" fmla="*/ 399143 w 1358761"/>
                <a:gd name="connsiteY30" fmla="*/ 132735 h 695076"/>
                <a:gd name="connsiteX31" fmla="*/ 413892 w 1358761"/>
                <a:gd name="connsiteY31" fmla="*/ 58993 h 69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58761" h="695076">
                  <a:moveTo>
                    <a:pt x="413892" y="58993"/>
                  </a:moveTo>
                  <a:cubicBezTo>
                    <a:pt x="364731" y="49161"/>
                    <a:pt x="206734" y="60922"/>
                    <a:pt x="104176" y="73742"/>
                  </a:cubicBezTo>
                  <a:cubicBezTo>
                    <a:pt x="86588" y="75941"/>
                    <a:pt x="75785" y="95311"/>
                    <a:pt x="59931" y="103238"/>
                  </a:cubicBezTo>
                  <a:cubicBezTo>
                    <a:pt x="46026" y="110191"/>
                    <a:pt x="30434" y="113071"/>
                    <a:pt x="15685" y="117987"/>
                  </a:cubicBezTo>
                  <a:cubicBezTo>
                    <a:pt x="-4782" y="179390"/>
                    <a:pt x="-5671" y="157667"/>
                    <a:pt x="15685" y="235974"/>
                  </a:cubicBezTo>
                  <a:cubicBezTo>
                    <a:pt x="23866" y="265971"/>
                    <a:pt x="45182" y="324464"/>
                    <a:pt x="45182" y="324464"/>
                  </a:cubicBezTo>
                  <a:cubicBezTo>
                    <a:pt x="50098" y="373625"/>
                    <a:pt x="48822" y="423807"/>
                    <a:pt x="59931" y="471948"/>
                  </a:cubicBezTo>
                  <a:cubicBezTo>
                    <a:pt x="63917" y="489219"/>
                    <a:pt x="73573" y="508266"/>
                    <a:pt x="89427" y="516193"/>
                  </a:cubicBezTo>
                  <a:cubicBezTo>
                    <a:pt x="116174" y="529567"/>
                    <a:pt x="148526" y="525431"/>
                    <a:pt x="177918" y="530942"/>
                  </a:cubicBezTo>
                  <a:cubicBezTo>
                    <a:pt x="227209" y="540184"/>
                    <a:pt x="324500" y="558074"/>
                    <a:pt x="384395" y="575187"/>
                  </a:cubicBezTo>
                  <a:cubicBezTo>
                    <a:pt x="399343" y="579458"/>
                    <a:pt x="413892" y="585019"/>
                    <a:pt x="428640" y="589935"/>
                  </a:cubicBezTo>
                  <a:cubicBezTo>
                    <a:pt x="443388" y="599767"/>
                    <a:pt x="457031" y="611505"/>
                    <a:pt x="472885" y="619432"/>
                  </a:cubicBezTo>
                  <a:cubicBezTo>
                    <a:pt x="486790" y="626384"/>
                    <a:pt x="502132" y="630090"/>
                    <a:pt x="517131" y="634180"/>
                  </a:cubicBezTo>
                  <a:cubicBezTo>
                    <a:pt x="556242" y="644847"/>
                    <a:pt x="596659" y="650857"/>
                    <a:pt x="635118" y="663677"/>
                  </a:cubicBezTo>
                  <a:lnTo>
                    <a:pt x="723608" y="693174"/>
                  </a:lnTo>
                  <a:cubicBezTo>
                    <a:pt x="861260" y="688258"/>
                    <a:pt x="1002005" y="707860"/>
                    <a:pt x="1136563" y="678425"/>
                  </a:cubicBezTo>
                  <a:cubicBezTo>
                    <a:pt x="1171195" y="670849"/>
                    <a:pt x="1175892" y="619432"/>
                    <a:pt x="1195556" y="589935"/>
                  </a:cubicBezTo>
                  <a:cubicBezTo>
                    <a:pt x="1233676" y="532755"/>
                    <a:pt x="1208238" y="551295"/>
                    <a:pt x="1269298" y="530942"/>
                  </a:cubicBezTo>
                  <a:cubicBezTo>
                    <a:pt x="1279130" y="516193"/>
                    <a:pt x="1286261" y="499230"/>
                    <a:pt x="1298795" y="486696"/>
                  </a:cubicBezTo>
                  <a:cubicBezTo>
                    <a:pt x="1311329" y="474162"/>
                    <a:pt x="1336982" y="473858"/>
                    <a:pt x="1343040" y="457200"/>
                  </a:cubicBezTo>
                  <a:cubicBezTo>
                    <a:pt x="1358254" y="415363"/>
                    <a:pt x="1352873" y="368709"/>
                    <a:pt x="1357789" y="324464"/>
                  </a:cubicBezTo>
                  <a:cubicBezTo>
                    <a:pt x="1352873" y="260554"/>
                    <a:pt x="1370146" y="190820"/>
                    <a:pt x="1343040" y="132735"/>
                  </a:cubicBezTo>
                  <a:cubicBezTo>
                    <a:pt x="1343039" y="132734"/>
                    <a:pt x="1232428" y="95864"/>
                    <a:pt x="1210305" y="88490"/>
                  </a:cubicBezTo>
                  <a:lnTo>
                    <a:pt x="1166060" y="73742"/>
                  </a:lnTo>
                  <a:lnTo>
                    <a:pt x="1121814" y="58993"/>
                  </a:lnTo>
                  <a:cubicBezTo>
                    <a:pt x="1107066" y="44245"/>
                    <a:pt x="1094923" y="26317"/>
                    <a:pt x="1077569" y="14748"/>
                  </a:cubicBezTo>
                  <a:cubicBezTo>
                    <a:pt x="1064634" y="6125"/>
                    <a:pt x="1048870" y="0"/>
                    <a:pt x="1033324" y="0"/>
                  </a:cubicBezTo>
                  <a:cubicBezTo>
                    <a:pt x="939788" y="0"/>
                    <a:pt x="846511" y="9832"/>
                    <a:pt x="753105" y="14748"/>
                  </a:cubicBezTo>
                  <a:cubicBezTo>
                    <a:pt x="743273" y="29496"/>
                    <a:pt x="729832" y="42396"/>
                    <a:pt x="723608" y="58993"/>
                  </a:cubicBezTo>
                  <a:cubicBezTo>
                    <a:pt x="664555" y="216468"/>
                    <a:pt x="827019" y="125785"/>
                    <a:pt x="458137" y="147483"/>
                  </a:cubicBezTo>
                  <a:cubicBezTo>
                    <a:pt x="438472" y="142567"/>
                    <a:pt x="414971" y="145397"/>
                    <a:pt x="399143" y="132735"/>
                  </a:cubicBezTo>
                  <a:cubicBezTo>
                    <a:pt x="378177" y="115962"/>
                    <a:pt x="463053" y="68825"/>
                    <a:pt x="413892" y="58993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মলটেজ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Oval Callout 31"/>
          <p:cNvSpPr/>
          <p:nvPr/>
        </p:nvSpPr>
        <p:spPr>
          <a:xfrm>
            <a:off x="1980753" y="4062869"/>
            <a:ext cx="1143447" cy="523568"/>
          </a:xfrm>
          <a:prstGeom prst="wedgeEllipseCallout">
            <a:avLst>
              <a:gd name="adj1" fmla="val 14153"/>
              <a:gd name="adj2" fmla="val 9524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টায়ালিন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2857823" y="4092161"/>
            <a:ext cx="1037702" cy="483827"/>
          </a:xfrm>
          <a:prstGeom prst="wedgeEllipseCallout">
            <a:avLst>
              <a:gd name="adj1" fmla="val -10429"/>
              <a:gd name="adj2" fmla="val 94983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মলটেজ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1866086" y="4030395"/>
            <a:ext cx="976620" cy="523568"/>
          </a:xfrm>
          <a:prstGeom prst="wedgeEllipseCallout">
            <a:avLst>
              <a:gd name="adj1" fmla="val 74259"/>
              <a:gd name="adj2" fmla="val -29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600" dirty="0">
                <a:latin typeface="NikoshBAN" pitchFamily="2" charset="0"/>
                <a:cs typeface="NikoshBAN" pitchFamily="2" charset="0"/>
              </a:rPr>
              <a:t>মিউসিন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Frame 4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63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C 0.01146 -0.00231 0.00625 -0.00138 0.0158 -0.00277 C 0.02222 -0.00486 0.02049 -0.00625 0.02708 -0.00856 C 0.03212 -0.01226 0.03785 -0.01388 0.04636 -0.01527 C 0.05486 -0.01782 0.05903 -0.01759 0.07049 -0.01851 C 0.07309 -0.01898 0.08438 -0.02083 0.0849 -0.02083 C 0.09653 -0.02476 0.0908 -0.02384 0.10087 -0.025 C 0.10313 -0.02546 0.10521 -0.02615 0.10729 -0.02685 C 0.10886 -0.02708 0.11042 -0.02708 0.11215 -0.02754 C 0.12031 -0.02963 0.12726 -0.03217 0.13629 -0.03333 C 0.14132 -0.03518 0.14288 -0.03726 0.14896 -0.03842 C 0.15208 -0.03935 0.15642 -0.04074 0.15868 -0.04236 C 0.15955 -0.04305 0.15886 -0.04421 0.16024 -0.0449 C 0.16111 -0.04537 0.17101 -0.04652 0.1717 -0.04675 C 0.17448 -0.04745 0.1783 -0.04791 0.18108 -0.04907 C 0.18264 -0.04976 0.18281 -0.05092 0.18438 -0.05162 C 0.18785 -0.053 0.19879 -0.05439 0.20347 -0.05486 C 0.2066 -0.05601 0.21042 -0.05625 0.21302 -0.0574 C 0.21476 -0.0581 0.21511 -0.05925 0.21649 -0.05972 C 0.21945 -0.06134 0.22604 -0.06319 0.22604 -0.06296 C 0.22813 -0.06481 0.23438 -0.07268 0.23715 -0.07291 C 0.26111 -0.0743 0.2467 -0.07361 0.28038 -0.07476 C 0.28264 -0.07523 0.28629 -0.075 0.28681 -0.07638 C 0.28872 -0.07986 0.27361 -0.07662 0.28681 -0.07893 C 0.29323 -0.08125 0.30017 -0.08333 0.30781 -0.08449 C 0.32118 -0.08981 0.30642 -0.08495 0.32222 -0.08796 C 0.32396 -0.08819 0.32535 -0.08912 0.32708 -0.08958 C 0.33507 -0.09166 0.34167 -0.09236 0.35104 -0.09282 C 0.37743 -0.09722 0.35677 -0.09537 0.41215 -0.09629 C 0.42118 -0.09953 0.43108 -0.10185 0.44097 -0.10439 C 0.44271 -0.10486 0.44375 -0.10601 0.44566 -0.10625 C 0.46806 -0.1074 0.51302 -0.10879 0.51302 -0.10856 C 0.52153 -0.11504 0.51406 -0.12314 0.52743 -0.12754 C 0.52934 -0.13032 0.52934 -0.12939 0.52934 -0.13078 " pathEditMode="relative" rAng="0" ptsTypes="AAAAAAAAAAAAAAAAAAAAAAAAAAAAAAAA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655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15 C 0.01632 -0.00139 -0.00782 0.00162 0.00972 0.00208 C 0.02361 0.00208 0.03767 0.00115 0.05173 0.00115 C 0.06701 -0.0007 0.07847 -0.00487 0.09184 -0.00926 C 0.09305 -0.00973 0.09514 -0.0095 0.0967 -0.00996 C 0.11389 -0.01459 0.10034 -0.01227 0.1118 -0.01366 C 0.12552 -0.01829 0.13038 -0.01783 0.14861 -0.01852 C 0.15277 -0.01899 0.15781 -0.01922 0.16198 -0.02014 C 0.16805 -0.02153 0.17205 -0.02385 0.17882 -0.025 C 0.18211 -0.02547 0.18541 -0.02593 0.18871 -0.02639 C 0.19027 -0.02662 0.19375 -0.02709 0.19375 -0.02686 C 0.20468 -0.03079 0.2158 -0.03125 0.22899 -0.03195 C 0.24392 -0.03542 0.22569 -0.03172 0.24566 -0.03426 C 0.25625 -0.03588 0.2651 -0.03936 0.27569 -0.04075 C 0.28229 -0.04283 0.28993 -0.04445 0.29757 -0.04537 C 0.30625 -0.04838 0.31354 -0.05232 0.3243 -0.05394 C 0.33576 -0.05787 0.35086 -0.05973 0.36441 -0.06181 C 0.37291 -0.06459 0.38281 -0.0669 0.39288 -0.06806 C 0.40538 -0.0713 0.4033 -0.07547 0.41632 -0.07848 C 0.41736 -0.07917 0.41909 -0.07987 0.41961 -0.08079 C 0.42083 -0.08334 0.41909 -0.08612 0.42135 -0.08843 C 0.42187 -0.08912 0.43593 -0.09213 0.43802 -0.09237 C 0.43958 -0.09306 0.44132 -0.09375 0.44288 -0.09399 C 0.44514 -0.09445 0.44791 -0.09422 0.44948 -0.09491 C 0.45694 -0.09769 0.45694 -0.10116 0.46493 -0.10348 C 0.46875 -0.10926 0.46475 -0.10787 0.47482 -0.10903 C 0.47743 -0.11227 0.47847 -0.11551 0.47847 -0.11899 " pathEditMode="relative" rAng="0" ptsTypes="AAAAAAAAAAAAAAAAAAAAAAAAAAA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24" y="-597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24 C 0.01371 -0.00741 -0.0066 0.00115 0.00816 0.00208 C 0.01961 0.00254 0.03142 0.00046 0.04305 -0.00024 C 0.0559 -0.0051 0.06562 -0.01713 0.07656 -0.02871 C 0.0776 -0.0301 0.07934 -0.02963 0.08072 -0.03102 C 0.09496 -0.04329 0.08368 -0.03704 0.09322 -0.04167 C 0.10486 -0.05394 0.10868 -0.05255 0.12413 -0.05487 C 0.12743 -0.05602 0.13177 -0.05672 0.13506 -0.05926 C 0.14027 -0.06343 0.14357 -0.06945 0.14913 -0.07223 C 0.15191 -0.07362 0.15468 -0.07524 0.15763 -0.07686 C 0.15868 -0.07755 0.16163 -0.07894 0.16163 -0.07871 C 0.17083 -0.08889 0.18003 -0.09051 0.19114 -0.09213 C 0.20347 -0.10209 0.18836 -0.09121 0.20486 -0.09862 C 0.21388 -0.10255 0.22118 -0.1125 0.23003 -0.11598 C 0.23559 -0.12176 0.24166 -0.12662 0.24826 -0.12917 C 0.25555 -0.1375 0.26163 -0.14862 0.27048 -0.15301 C 0.2802 -0.16343 0.2927 -0.16945 0.30399 -0.175 C 0.31093 -0.18264 0.31944 -0.18936 0.3276 -0.1926 C 0.33836 -0.20093 0.33645 -0.21297 0.34722 -0.22084 C 0.34826 -0.22292 0.34947 -0.225 0.35 -0.22732 C 0.35104 -0.23449 0.34947 -0.2426 0.35138 -0.24931 C 0.35173 -0.25093 0.36354 -0.25926 0.36545 -0.26019 C 0.36666 -0.26158 0.36805 -0.26366 0.36961 -0.26459 C 0.37135 -0.26598 0.37378 -0.26482 0.375 -0.2669 C 0.38125 -0.275 0.38125 -0.28426 0.38784 -0.29074 C 0.39097 -0.30695 0.38767 -0.30278 0.39618 -0.30602 C 0.39843 -0.31551 0.39913 -0.32408 0.39913 -0.33426 " pathEditMode="relative" rAng="0" ptsTypes="AAAAAAAA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4" grpId="0" animBg="1"/>
      <p:bldP spid="20" grpId="0" animBg="1"/>
      <p:bldP spid="22" grpId="0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6738</TotalTime>
  <Words>408</Words>
  <Application>Microsoft Office PowerPoint</Application>
  <PresentationFormat>On-screen Show (4:3)</PresentationFormat>
  <Paragraphs>139</Paragraphs>
  <Slides>20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IT World</cp:lastModifiedBy>
  <cp:revision>1253</cp:revision>
  <dcterms:created xsi:type="dcterms:W3CDTF">2006-08-16T00:00:00Z</dcterms:created>
  <dcterms:modified xsi:type="dcterms:W3CDTF">2019-12-17T20:41:25Z</dcterms:modified>
</cp:coreProperties>
</file>