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</p:sldMasterIdLst>
  <p:sldIdLst>
    <p:sldId id="257" r:id="rId5"/>
    <p:sldId id="258" r:id="rId6"/>
    <p:sldId id="277" r:id="rId7"/>
    <p:sldId id="283" r:id="rId8"/>
    <p:sldId id="284" r:id="rId9"/>
    <p:sldId id="285" r:id="rId10"/>
    <p:sldId id="286" r:id="rId11"/>
    <p:sldId id="259" r:id="rId12"/>
    <p:sldId id="266" r:id="rId13"/>
    <p:sldId id="260" r:id="rId14"/>
    <p:sldId id="278" r:id="rId15"/>
    <p:sldId id="263" r:id="rId16"/>
    <p:sldId id="287" r:id="rId17"/>
    <p:sldId id="288" r:id="rId18"/>
    <p:sldId id="289" r:id="rId19"/>
    <p:sldId id="290" r:id="rId20"/>
    <p:sldId id="281" r:id="rId21"/>
    <p:sldId id="291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3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3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69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69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2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81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62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0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7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8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12/18/2019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pattFill prst="pct50">
            <a:fgClr>
              <a:srgbClr val="C00000"/>
            </a:fgClr>
            <a:bgClr>
              <a:schemeClr val="bg1"/>
            </a:bgClr>
          </a:pattFill>
        </p:spPr>
      </p:pic>
      <p:sp>
        <p:nvSpPr>
          <p:cNvPr id="4" name="TextBox 3"/>
          <p:cNvSpPr txBox="1"/>
          <p:nvPr/>
        </p:nvSpPr>
        <p:spPr>
          <a:xfrm>
            <a:off x="787197" y="4718225"/>
            <a:ext cx="1068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ভাষায়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একাডেমীর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পছন্দমতো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বাছাই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ডাউনলোড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9" y="631186"/>
            <a:ext cx="7598536" cy="36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4964702"/>
            <a:ext cx="1063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শ্রেণিকক্ষে</a:t>
            </a:r>
            <a:r>
              <a:rPr lang="en-US" sz="3200" dirty="0" smtClean="0"/>
              <a:t> ই-</a:t>
            </a:r>
            <a:r>
              <a:rPr lang="en-US" sz="3200" dirty="0" err="1" smtClean="0"/>
              <a:t>বুক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রিডার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পড়াশুনা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চালিয়ে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যাচ্ছে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571500"/>
            <a:ext cx="7521261" cy="41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551" y="5114105"/>
            <a:ext cx="949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ইন্টারনেট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ক্লাসে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করছেন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346052"/>
            <a:ext cx="7585656" cy="43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5119450"/>
            <a:ext cx="1063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</a:rPr>
              <a:t>ইন্টারনেট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ব্যবহারের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মাধ্যমে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শিক্ষাবোর্ডের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ওয়েবসাইট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থেকে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বিভিন্ন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বোর্ড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পরীক্ষার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ফলাফল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অতি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সহজেই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পাওয়া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যায়</a:t>
            </a:r>
            <a:r>
              <a:rPr lang="en-US" sz="3200" dirty="0" smtClean="0">
                <a:solidFill>
                  <a:prstClr val="black"/>
                </a:solidFill>
              </a:rPr>
              <a:t>।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388820"/>
            <a:ext cx="7122017" cy="4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4964702"/>
            <a:ext cx="1063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</a:rPr>
              <a:t>বাংলদেশ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মাদরাসা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বোর্ডের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ওয়েবসাইট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থেকে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মাদরাসার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সকল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তথ্যসহ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পরীক্ষার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ফলাফলও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সংগ্রহ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যায়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548637"/>
            <a:ext cx="6890197" cy="3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2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81" y="4964702"/>
            <a:ext cx="1171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</a:rPr>
              <a:t>জাতীয়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বিশ্ববিদ্যালয়ে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ভর্তির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আবেদনকারী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প্রায়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চার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লক্ষ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ছাত্র-ছাত্রীকে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তথ্য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প্রযুক্তি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ব্যবহার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প্রক্রিয়া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হয়েছিল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8" y="551933"/>
            <a:ext cx="7083381" cy="38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19" y="4964702"/>
            <a:ext cx="10635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</a:rPr>
              <a:t>এটি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বাংলাদেশ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সরকারের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মন্ত্রণালয়ের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ওয়েবসাইট</a:t>
            </a:r>
            <a:r>
              <a:rPr lang="en-US" sz="3200" dirty="0" smtClean="0">
                <a:solidFill>
                  <a:prstClr val="black"/>
                </a:solidFill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</a:rPr>
              <a:t>এতে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দেশের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ব্যবস্থা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সংক্রান্ত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সকল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নীতিনির্ধারণী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বিষয়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সম্পর্কে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তথ্য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প্রকাশ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হয়ে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থাকে</a:t>
            </a:r>
            <a:r>
              <a:rPr lang="en-US" sz="3200" dirty="0" smtClean="0">
                <a:solidFill>
                  <a:prstClr val="black"/>
                </a:solidFill>
              </a:rPr>
              <a:t>।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571500"/>
            <a:ext cx="7018985" cy="39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7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339404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05600" y="1828800"/>
            <a:ext cx="3276600" cy="6096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ine 62"/>
          <p:cNvSpPr>
            <a:spLocks noChangeShapeType="1"/>
          </p:cNvSpPr>
          <p:nvPr/>
        </p:nvSpPr>
        <p:spPr bwMode="auto">
          <a:xfrm flipH="1">
            <a:off x="2939606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>
            <a:off x="8305800" y="2514600"/>
            <a:ext cx="0" cy="1066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9521" y="3614225"/>
            <a:ext cx="394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3200" y="381000"/>
            <a:ext cx="3200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752600" cy="1219200"/>
          </a:xfrm>
          <a:prstGeom prst="rect">
            <a:avLst/>
          </a:prstGeom>
        </p:spPr>
      </p:pic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224" y="3588466"/>
            <a:ext cx="445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dirty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35" y="0"/>
            <a:ext cx="12192000" cy="6882981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3657600" y="239331"/>
            <a:ext cx="4250028" cy="839269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3333FF"/>
                </a:solidFill>
              </a:rPr>
              <a:t>মূল্যায়ন</a:t>
            </a:r>
            <a:endParaRPr lang="en-US" sz="54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001" y="1683914"/>
            <a:ext cx="805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>
                <a:solidFill>
                  <a:srgbClr val="006699"/>
                </a:solidFill>
                <a:sym typeface="Wingdings 2" panose="05020102010507070707" pitchFamily="18" charset="2"/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National Curriculum and Textbook 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211" y="2854262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>
                <a:solidFill>
                  <a:srgbClr val="006699"/>
                </a:solidFill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sym typeface="Wingdings 2" panose="05020102010507070707" pitchFamily="18" charset="2"/>
              </a:rPr>
              <a:t>এনসিটিবি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213" y="3976493"/>
            <a:ext cx="404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>
                <a:solidFill>
                  <a:srgbClr val="006699"/>
                </a:solidFill>
                <a:sym typeface="Wingdings 2" panose="05020102010507070707" pitchFamily="18" charset="2"/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Shikkhok.com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673" y="5187109"/>
            <a:ext cx="404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r>
              <a:rPr lang="en-US" sz="3200" dirty="0">
                <a:solidFill>
                  <a:srgbClr val="006699"/>
                </a:solidFill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sym typeface="Wingdings 2" panose="05020102010507070707" pitchFamily="18" charset="2"/>
              </a:rPr>
              <a:t>শিক্ষাবোর্ডের</a:t>
            </a:r>
            <a:r>
              <a:rPr lang="en-US" sz="3200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sym typeface="Wingdings 2" panose="05020102010507070707" pitchFamily="18" charset="2"/>
              </a:rPr>
              <a:t>ওয়েবসাইটে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7" y="1142992"/>
            <a:ext cx="380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99"/>
                </a:solidFill>
              </a:rPr>
              <a:t>১। </a:t>
            </a:r>
            <a:r>
              <a:rPr lang="en-US" sz="2800" dirty="0" smtClean="0">
                <a:solidFill>
                  <a:srgbClr val="006699"/>
                </a:solidFill>
              </a:rPr>
              <a:t>NCTB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এর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পূর্ণরূপ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কী</a:t>
            </a:r>
            <a:r>
              <a:rPr lang="en-US" sz="3200" dirty="0" smtClean="0">
                <a:solidFill>
                  <a:srgbClr val="006699"/>
                </a:solidFill>
              </a:rPr>
              <a:t>?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609" y="2326232"/>
            <a:ext cx="1153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২। </a:t>
            </a:r>
            <a:r>
              <a:rPr lang="en-US" sz="3200" dirty="0" err="1" smtClean="0">
                <a:solidFill>
                  <a:srgbClr val="006699"/>
                </a:solidFill>
              </a:rPr>
              <a:t>কোন</a:t>
            </a:r>
            <a:r>
              <a:rPr lang="en-US" sz="3200" dirty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ওয়েবসাইট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থেকে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বাংলাদেশের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স্কুল</a:t>
            </a:r>
            <a:r>
              <a:rPr lang="en-US" sz="3200" dirty="0" smtClean="0">
                <a:solidFill>
                  <a:srgbClr val="006699"/>
                </a:solidFill>
              </a:rPr>
              <a:t> ও </a:t>
            </a:r>
            <a:r>
              <a:rPr lang="en-US" sz="3200" dirty="0" err="1" smtClean="0">
                <a:solidFill>
                  <a:srgbClr val="006699"/>
                </a:solidFill>
              </a:rPr>
              <a:t>মাদরাসার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পাঠ্যপুস্তক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ডাউনলোড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করা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যায়</a:t>
            </a:r>
            <a:r>
              <a:rPr lang="en-US" sz="3200" dirty="0" smtClean="0">
                <a:solidFill>
                  <a:srgbClr val="006699"/>
                </a:solidFill>
              </a:rPr>
              <a:t>?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752" y="3461338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৩। </a:t>
            </a:r>
            <a:r>
              <a:rPr lang="en-US" sz="3200" dirty="0" err="1" smtClean="0">
                <a:solidFill>
                  <a:srgbClr val="006699"/>
                </a:solidFill>
              </a:rPr>
              <a:t>শিক্ষকদের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ওয়েবসাইটের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নাম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কি</a:t>
            </a:r>
            <a:r>
              <a:rPr lang="en-US" sz="3200" dirty="0" smtClean="0">
                <a:solidFill>
                  <a:srgbClr val="006699"/>
                </a:solidFill>
              </a:rPr>
              <a:t>?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786" y="4607558"/>
            <a:ext cx="784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</a:rPr>
              <a:t>৪। </a:t>
            </a:r>
            <a:r>
              <a:rPr lang="en-US" sz="3200" dirty="0" err="1" smtClean="0">
                <a:solidFill>
                  <a:srgbClr val="006699"/>
                </a:solidFill>
              </a:rPr>
              <a:t>পরীক্ষার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ফলাফল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সহজেই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পাওয়া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যায়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কোন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en-US" sz="3200" dirty="0" err="1" smtClean="0">
                <a:solidFill>
                  <a:srgbClr val="006699"/>
                </a:solidFill>
              </a:rPr>
              <a:t>ওয়েবসাইটে</a:t>
            </a:r>
            <a:r>
              <a:rPr lang="en-US" sz="3200" dirty="0" smtClean="0">
                <a:solidFill>
                  <a:srgbClr val="006699"/>
                </a:solidFill>
              </a:rPr>
              <a:t>?</a:t>
            </a:r>
            <a:endParaRPr lang="en-US" sz="3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0" grpId="0"/>
      <p:bldP spid="11" grpId="0"/>
      <p:bldP spid="3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১। </a:t>
            </a:r>
            <a:r>
              <a:rPr lang="en-US" sz="4000" dirty="0" err="1">
                <a:solidFill>
                  <a:prstClr val="black"/>
                </a:solidFill>
              </a:rPr>
              <a:t>শিক্ষাক্ষেত্রে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ইন্টারনেট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ব্যবহারের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ভুমিকা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বিশ্লেষণ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৭ম</a:t>
            </a:r>
          </a:p>
          <a:p>
            <a:endParaRPr lang="en-US" sz="1400" dirty="0" smtClean="0"/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 : 	৫ম</a:t>
            </a:r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347723"/>
            <a:ext cx="2652369" cy="2723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36" y="591356"/>
            <a:ext cx="2152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67426" y="437882"/>
            <a:ext cx="11887200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ছবিগুলো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দেখে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বুঝতে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পারছো</a:t>
            </a:r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6" y="1571223"/>
            <a:ext cx="2240924" cy="2034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6" y="4075226"/>
            <a:ext cx="2249515" cy="223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5" y="1571223"/>
            <a:ext cx="2852660" cy="2034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89" y="1571223"/>
            <a:ext cx="2240932" cy="2034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91" y="4075227"/>
            <a:ext cx="2240929" cy="2235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0" y="4075227"/>
            <a:ext cx="2850315" cy="2235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01" y="4075225"/>
            <a:ext cx="2711540" cy="2235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01" y="1571223"/>
            <a:ext cx="2711540" cy="20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1080" y="3181082"/>
            <a:ext cx="355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শিক্ষায়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ইন্টারনেট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17390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0" y="1056469"/>
            <a:ext cx="404396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white"/>
                </a:solidFill>
              </a:rPr>
              <a:t>শিখনফল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487" y="2137894"/>
            <a:ext cx="115265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এ </a:t>
            </a:r>
            <a:r>
              <a:rPr lang="en-US" sz="3200" dirty="0" err="1" smtClean="0">
                <a:solidFill>
                  <a:prstClr val="black"/>
                </a:solidFill>
              </a:rPr>
              <a:t>পাঠ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শেষে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শিক্ষার্থীরা</a:t>
            </a:r>
            <a:r>
              <a:rPr lang="en-US" sz="3200" dirty="0" smtClean="0">
                <a:solidFill>
                  <a:prstClr val="black"/>
                </a:solidFill>
              </a:rPr>
              <a:t>……….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    ১। ই-</a:t>
            </a:r>
            <a:r>
              <a:rPr lang="en-US" sz="3200" dirty="0" err="1" smtClean="0">
                <a:solidFill>
                  <a:prstClr val="black"/>
                </a:solidFill>
              </a:rPr>
              <a:t>বুক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    ২।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শিক্ষাক্ষেত্রে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ইন্টারনেটের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গুরুত্ব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বর্ণনা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    ৩। </a:t>
            </a:r>
            <a:r>
              <a:rPr lang="en-US" sz="3200" dirty="0" err="1">
                <a:solidFill>
                  <a:prstClr val="black"/>
                </a:solidFill>
              </a:rPr>
              <a:t>শিক্ষাক্ষেত্রে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ইন্টারনেট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ব্যবহারের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ভুমিকা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বিশ্লেষণ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7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0608" y="4507602"/>
            <a:ext cx="11384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</a:rPr>
              <a:t>একটা</a:t>
            </a:r>
            <a:r>
              <a:rPr lang="en-US" sz="3200" dirty="0" smtClean="0">
                <a:solidFill>
                  <a:prstClr val="black"/>
                </a:solidFill>
              </a:rPr>
              <a:t> ই-</a:t>
            </a:r>
            <a:r>
              <a:rPr lang="en-US" sz="3200" dirty="0" err="1" smtClean="0">
                <a:solidFill>
                  <a:prstClr val="black"/>
                </a:solidFill>
              </a:rPr>
              <a:t>বুকে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শিক্ষার্থীরা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শুধু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পাঠ্য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রাখতে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তা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নয়</a:t>
            </a:r>
            <a:r>
              <a:rPr lang="en-US" sz="3200" dirty="0" smtClean="0">
                <a:solidFill>
                  <a:prstClr val="black"/>
                </a:solidFill>
              </a:rPr>
              <a:t>; </a:t>
            </a:r>
            <a:r>
              <a:rPr lang="en-US" sz="3200" dirty="0" err="1" smtClean="0">
                <a:solidFill>
                  <a:prstClr val="black"/>
                </a:solidFill>
              </a:rPr>
              <a:t>লাইব্রেরির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কয়েক</a:t>
            </a:r>
            <a:r>
              <a:rPr lang="en-US" sz="3200" dirty="0" smtClean="0">
                <a:solidFill>
                  <a:prstClr val="black"/>
                </a:solidFill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</a:rPr>
              <a:t>হাজার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বই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পর্যন্ত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রাখতে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পারে</a:t>
            </a:r>
            <a:r>
              <a:rPr lang="en-US" sz="3200" dirty="0" smtClean="0">
                <a:solidFill>
                  <a:prstClr val="black"/>
                </a:solidFill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</a:rPr>
              <a:t>আইসিটির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অগ্রগতির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ফলে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আজকাল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পরীক্ষায়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খাতায়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কিছু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না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লিখে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সরাসরি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কম্পিউটারে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পরীক্ষা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দেওয়া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যায়</a:t>
            </a:r>
            <a:r>
              <a:rPr lang="en-US" sz="3200" dirty="0" smtClean="0">
                <a:solidFill>
                  <a:prstClr val="black"/>
                </a:solidFill>
              </a:rPr>
              <a:t>।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47727"/>
            <a:ext cx="3960790" cy="3953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5161" y="1841681"/>
            <a:ext cx="136516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ই-</a:t>
            </a:r>
            <a:r>
              <a:rPr lang="en-US" sz="3200" dirty="0" err="1" smtClean="0"/>
              <a:t>বুক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60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65682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</a:rPr>
              <a:t>একক</a:t>
            </a:r>
            <a:r>
              <a:rPr lang="en-US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</a:rPr>
              <a:t>কাজ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59" y="3000782"/>
            <a:ext cx="622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১। ই-</a:t>
            </a:r>
            <a:r>
              <a:rPr lang="en-US" sz="3200" dirty="0" err="1" smtClean="0">
                <a:solidFill>
                  <a:prstClr val="black"/>
                </a:solidFill>
              </a:rPr>
              <a:t>বুক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534576" y="4740809"/>
            <a:ext cx="11211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NCTB (National Curriculum and Textbook Board)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ওয়েবসাইট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পাঠ্যবই</a:t>
            </a:r>
            <a:r>
              <a:rPr lang="en-US" sz="3200" dirty="0" smtClean="0"/>
              <a:t> </a:t>
            </a:r>
            <a:r>
              <a:rPr lang="en-US" sz="3200" dirty="0" err="1" smtClean="0"/>
              <a:t>ডাউনলোড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618185"/>
            <a:ext cx="6542468" cy="40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45122"/>
            <a:ext cx="12247926" cy="6870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848" y="4817251"/>
            <a:ext cx="1052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Shikkhok.com </a:t>
            </a:r>
            <a:r>
              <a:rPr lang="en-US" sz="3200" dirty="0" err="1" smtClean="0"/>
              <a:t>ওয়েবসাইটে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কোর্স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592424"/>
            <a:ext cx="7173533" cy="3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7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0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336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Century Gothic</vt:lpstr>
      <vt:lpstr>NikoshBAN</vt:lpstr>
      <vt:lpstr>Times New Roman</vt:lpstr>
      <vt:lpstr>Verdana</vt:lpstr>
      <vt:lpstr>Wingdings 2</vt:lpstr>
      <vt:lpstr>Wingdings 3</vt:lpstr>
      <vt:lpstr>Office Theme</vt:lpstr>
      <vt:lpstr>Adjacency</vt:lpstr>
      <vt:lpstr>Ion Boardroom</vt:lpstr>
      <vt:lpstr>10_Balloons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142</cp:revision>
  <dcterms:created xsi:type="dcterms:W3CDTF">2019-09-15T15:50:37Z</dcterms:created>
  <dcterms:modified xsi:type="dcterms:W3CDTF">2019-12-18T15:19:26Z</dcterms:modified>
</cp:coreProperties>
</file>