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66" r:id="rId4"/>
    <p:sldId id="267" r:id="rId5"/>
    <p:sldId id="263" r:id="rId6"/>
    <p:sldId id="268" r:id="rId7"/>
    <p:sldId id="265" r:id="rId8"/>
    <p:sldId id="275" r:id="rId9"/>
    <p:sldId id="264" r:id="rId10"/>
    <p:sldId id="262" r:id="rId11"/>
    <p:sldId id="256" r:id="rId12"/>
    <p:sldId id="257" r:id="rId13"/>
    <p:sldId id="258" r:id="rId14"/>
    <p:sldId id="259" r:id="rId15"/>
    <p:sldId id="260" r:id="rId16"/>
    <p:sldId id="269" r:id="rId17"/>
    <p:sldId id="261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F694-FE09-4B76-9060-00BADAB4F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409F7-C81C-4AAE-B598-7AC017B34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F56BF-6D65-4FA1-95F8-0BC0DB97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1C4-8A29-4F64-BF0B-2449FBE3EAE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F5CC3-869E-403E-ACE0-ABDB95A6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E157-FC48-49AD-A60D-F96A40FE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740F-F30A-48FC-B610-207F04B0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6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007C-137D-4323-82F4-BE631F0D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B7171-F82A-47A8-866F-DAFA18BC6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FAA4B-BE00-410F-8594-AC130EE8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1C4-8A29-4F64-BF0B-2449FBE3EAE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209B5-4E58-4DD9-9E41-4EA24ABE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15F37-67BF-4E25-9EB0-82552CB2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740F-F30A-48FC-B610-207F04B0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5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769F35-0DE0-4C26-9A30-C8A518F71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2C078-122B-4657-8BA0-29FA2F783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44285-2E5F-485A-810E-2684FC1B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1C4-8A29-4F64-BF0B-2449FBE3EAE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E69F0-F747-41CB-8F40-A0639E89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F37AD-A964-445B-8FEA-43745044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740F-F30A-48FC-B610-207F04B0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B063-C3D3-447C-B884-6E90897D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85676-5ED6-4C96-842D-766987730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D4D65-EDA6-4C03-9D82-4B978164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1C4-8A29-4F64-BF0B-2449FBE3EAE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37D7-2994-4C32-BE81-C9D7293D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A731B-BC6C-4917-BEEB-6F9FA54F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740F-F30A-48FC-B610-207F04B0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0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828A-2E01-4F72-B197-9AA5934C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B66E4-9299-4C1D-A81E-57BF012C5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C6FFF-EDC0-49A0-A2C6-96ECB551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1C4-8A29-4F64-BF0B-2449FBE3EAE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D608A-A040-4865-9D2B-010A949D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BD267-BD5C-4764-A1AD-B9D620FB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740F-F30A-48FC-B610-207F04B0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1E09A-0170-4481-9C36-BF4E9092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84D3-30C2-4EAE-ACAE-1CBFFCC3B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FD1AA-C151-4A58-98F4-0A1935A9A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66165-2843-44BB-B172-5B0BE2400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1C4-8A29-4F64-BF0B-2449FBE3EAE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37164-78FB-4044-833A-D755A56A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EB9B5-87F9-42C5-B080-8BA5A6E6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740F-F30A-48FC-B610-207F04B0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6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67EF-3C66-4586-B373-2C68AB32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CFA7C-575E-4D30-B09F-BE1102C67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D7ECB-72D6-478D-84F9-4919E4A82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EEDAD-47D9-4DB4-A71B-FFD4518C7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257A6F-F189-4569-971A-C82947FFB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AC9AF-EE32-42E8-B9A9-BFA33F08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1C4-8A29-4F64-BF0B-2449FBE3EAE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3099F-64AC-46EE-9C74-89A1DE6A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E19D2-3C87-4DA1-81CB-55B192AB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740F-F30A-48FC-B610-207F04B0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5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2A52-BD22-428F-AB3C-D2ACFDAB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4E6E2-F76F-4AF1-8611-AFBA1B21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1C4-8A29-4F64-BF0B-2449FBE3EAE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8EDB3-4187-4302-BEDF-B65EC42A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6E857-1235-4390-B06B-DDBC181A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740F-F30A-48FC-B610-207F04B0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4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D54F26-FDDB-4C5E-B055-83C990F7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1C4-8A29-4F64-BF0B-2449FBE3EAE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80DED-B08C-4742-BCFF-6FFE28F3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E4262-9AFD-4204-ACF4-43E59C7A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740F-F30A-48FC-B610-207F04B0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8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A152-B51C-43D7-85D4-71A9AF7F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A2408-0379-4AAD-BE8C-78C46D69F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817AE-EA6C-4214-AEFE-17F0BFEDA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98E92-F31C-4FD4-B851-4DBA7A42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1C4-8A29-4F64-BF0B-2449FBE3EAE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D4ADF-96D0-4B41-A0DD-8204DE94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04F47-3273-409C-B686-156D0D92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740F-F30A-48FC-B610-207F04B0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6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FF7E-F075-46F3-8F43-885733FE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54409D-232B-4A32-AB3C-BA810F8DD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14C49-94A4-45A5-9993-858187D4A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E4DAF-F8EE-4E71-A4D8-E3519DE4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E1C4-8A29-4F64-BF0B-2449FBE3EAE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F969B-AD0C-4312-A683-6B5B8D99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EFCEB-EE18-4065-B4A9-2A93E45F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740F-F30A-48FC-B610-207F04B0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3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86BBE4-C5E8-4ABF-93B2-1F08FA9C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269FE-7807-4819-80DA-5E04C190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F2C0B-B912-48EA-8C10-65940A70E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E1C4-8A29-4F64-BF0B-2449FBE3EAE0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4B6D4-ADBA-4B3E-B618-1F6ACC81E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8C245-8B19-48DF-B316-05DF4DC39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3740F-F30A-48FC-B610-207F04B0B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C06D3-33F9-45D0-BAC9-090BF76F4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1" b="155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A1A9454-E9E6-49AA-8BFF-2306FEE2BAF3}"/>
              </a:ext>
            </a:extLst>
          </p:cNvPr>
          <p:cNvGrpSpPr/>
          <p:nvPr/>
        </p:nvGrpSpPr>
        <p:grpSpPr>
          <a:xfrm>
            <a:off x="-228601" y="1561160"/>
            <a:ext cx="12649202" cy="3735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D31444A-9C3E-4A2D-ACFE-6882C411FE40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DD182B6-8BD6-4CE0-B691-756D85E80BF0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056D7A0-4CE7-43CA-898B-04F71D3A9208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229B219-B37C-416C-9C52-91C767BBCA0A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B3D677-E7A6-4332-A757-CFFEF5F9E02A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6D4E46-0284-4F53-ABE0-95CD83DE0626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853270-65F5-47B1-A8A0-7397F4C70482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BA25FC5-1E9F-471D-B916-3128DF23DAA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9C1CBF-9E3F-45E5-A277-DBDF915506E3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491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5CF3BA1-5D92-498E-BC38-304EC2201D81}"/>
              </a:ext>
            </a:extLst>
          </p:cNvPr>
          <p:cNvGrpSpPr/>
          <p:nvPr/>
        </p:nvGrpSpPr>
        <p:grpSpPr>
          <a:xfrm>
            <a:off x="1956420" y="2095239"/>
            <a:ext cx="8263160" cy="2327685"/>
            <a:chOff x="1956420" y="1818149"/>
            <a:chExt cx="8263160" cy="23276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BA6E40-36F8-4C62-8D28-920EA3A3CE03}"/>
                </a:ext>
              </a:extLst>
            </p:cNvPr>
            <p:cNvSpPr/>
            <p:nvPr/>
          </p:nvSpPr>
          <p:spPr>
            <a:xfrm>
              <a:off x="1956420" y="1818149"/>
              <a:ext cx="8263160" cy="23276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8D88AC-F2FE-46B5-B10C-CBA4ED093DEC}"/>
                </a:ext>
              </a:extLst>
            </p:cNvPr>
            <p:cNvSpPr txBox="1"/>
            <p:nvPr/>
          </p:nvSpPr>
          <p:spPr>
            <a:xfrm>
              <a:off x="2138766" y="2145320"/>
              <a:ext cx="793513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বিষমবাহু ত্রিভুজের সবকটি বাহুই অসমান। 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বিষমবাহু ত্রিভুজের কোন কোণের পরিমাণই সমান নয়।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498C003-1567-4803-8716-4A2EFF6224B8}"/>
              </a:ext>
            </a:extLst>
          </p:cNvPr>
          <p:cNvSpPr/>
          <p:nvPr/>
        </p:nvSpPr>
        <p:spPr>
          <a:xfrm>
            <a:off x="1964420" y="1241050"/>
            <a:ext cx="8271160" cy="8589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964F81-EE47-4299-926C-354E2A74C8D7}"/>
              </a:ext>
            </a:extLst>
          </p:cNvPr>
          <p:cNvGrpSpPr/>
          <p:nvPr/>
        </p:nvGrpSpPr>
        <p:grpSpPr>
          <a:xfrm>
            <a:off x="1964420" y="2096838"/>
            <a:ext cx="8271160" cy="1429140"/>
            <a:chOff x="1964420" y="1722763"/>
            <a:chExt cx="8271160" cy="14291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E12693-5EE4-4A21-90A7-5CF2C393F4AD}"/>
                </a:ext>
              </a:extLst>
            </p:cNvPr>
            <p:cNvGrpSpPr/>
            <p:nvPr/>
          </p:nvGrpSpPr>
          <p:grpSpPr>
            <a:xfrm>
              <a:off x="5766288" y="2217250"/>
              <a:ext cx="615462" cy="934653"/>
              <a:chOff x="5766288" y="3865947"/>
              <a:chExt cx="615462" cy="934653"/>
            </a:xfrm>
          </p:grpSpPr>
          <p:sp>
            <p:nvSpPr>
              <p:cNvPr id="7" name="Circle: Hollow 6">
                <a:extLst>
                  <a:ext uri="{FF2B5EF4-FFF2-40B4-BE49-F238E27FC236}">
                    <a16:creationId xmlns:a16="http://schemas.microsoft.com/office/drawing/2014/main" id="{29F278DD-B6E6-46FE-9C8B-66E591A6378B}"/>
                  </a:ext>
                </a:extLst>
              </p:cNvPr>
              <p:cNvSpPr/>
              <p:nvPr/>
            </p:nvSpPr>
            <p:spPr>
              <a:xfrm>
                <a:off x="5766288" y="3865947"/>
                <a:ext cx="615462" cy="615462"/>
              </a:xfrm>
              <a:prstGeom prst="donut">
                <a:avLst>
                  <a:gd name="adj" fmla="val 1485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67B951-CF0A-4AE2-BE6D-DA777F28AB74}"/>
                  </a:ext>
                </a:extLst>
              </p:cNvPr>
              <p:cNvSpPr/>
              <p:nvPr/>
            </p:nvSpPr>
            <p:spPr>
              <a:xfrm>
                <a:off x="6012932" y="4371110"/>
                <a:ext cx="124691" cy="42949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9A3E00-D6E6-44EA-BF25-04A640B901A6}"/>
                </a:ext>
              </a:extLst>
            </p:cNvPr>
            <p:cNvSpPr/>
            <p:nvPr/>
          </p:nvSpPr>
          <p:spPr>
            <a:xfrm>
              <a:off x="1964420" y="1722763"/>
              <a:ext cx="8271160" cy="85898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300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9130C67-5BB5-43AE-A0FF-D2985E763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27" b="44135" l="3171" r="62317">
                        <a14:foregroundMark x1="6951" y1="7404" x2="3171" y2="8558"/>
                        <a14:foregroundMark x1="51585" y1="39904" x2="52317" y2="44135"/>
                        <a14:foregroundMark x1="58659" y1="43365" x2="62317" y2="4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420" b="56372"/>
          <a:stretch/>
        </p:blipFill>
        <p:spPr>
          <a:xfrm>
            <a:off x="5521771" y="3034157"/>
            <a:ext cx="3437926" cy="29920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04215B-BFBD-44D7-B731-3415F78EE7EF}"/>
              </a:ext>
            </a:extLst>
          </p:cNvPr>
          <p:cNvSpPr txBox="1"/>
          <p:nvPr/>
        </p:nvSpPr>
        <p:spPr>
          <a:xfrm>
            <a:off x="3772631" y="198004"/>
            <a:ext cx="458165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ত্রিভুজের বৈশিষ্ট্য কী?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5CC0D4-BDF6-46C8-ACEB-7582D0782C25}"/>
              </a:ext>
            </a:extLst>
          </p:cNvPr>
          <p:cNvSpPr txBox="1"/>
          <p:nvPr/>
        </p:nvSpPr>
        <p:spPr>
          <a:xfrm>
            <a:off x="91407" y="76542"/>
            <a:ext cx="178856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6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116 L -2.08333E-7 0.332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4.16667E-7 0.32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8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82132-F62A-4F1F-AAE8-AF2F25127B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03" y="2247243"/>
            <a:ext cx="7937863" cy="2246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B3EF4-46B2-40D5-B9E4-6B54B2BB58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55" y="1765227"/>
            <a:ext cx="7937863" cy="2246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D151C-6FF7-4191-9D6D-94BA59FAF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34" y="11818"/>
            <a:ext cx="3975810" cy="3152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F8BB8-9AE4-4C1C-A051-BFD1ABD1C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04" y="1283214"/>
            <a:ext cx="7937863" cy="2246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F2AF6B-6EB3-4E85-99D5-1F8C048FA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30" y="-470201"/>
            <a:ext cx="3975810" cy="3152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87437-1705-4A9A-A5ED-2BD710CDD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59" y="-920318"/>
            <a:ext cx="3975810" cy="3152748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C62BCDC-A83E-46B4-85F8-76BA70012ECD}"/>
              </a:ext>
            </a:extLst>
          </p:cNvPr>
          <p:cNvSpPr/>
          <p:nvPr/>
        </p:nvSpPr>
        <p:spPr>
          <a:xfrm>
            <a:off x="6817296" y="4831310"/>
            <a:ext cx="3560665" cy="1359065"/>
          </a:xfrm>
          <a:prstGeom prst="triangle">
            <a:avLst>
              <a:gd name="adj" fmla="val 58898"/>
            </a:avLst>
          </a:prstGeom>
          <a:solidFill>
            <a:srgbClr val="7E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B257B5-DDA3-4352-892A-E23BC4E66EA2}"/>
              </a:ext>
            </a:extLst>
          </p:cNvPr>
          <p:cNvCxnSpPr/>
          <p:nvPr/>
        </p:nvCxnSpPr>
        <p:spPr>
          <a:xfrm>
            <a:off x="520974" y="1891781"/>
            <a:ext cx="3520591" cy="4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4A86C7-932C-432D-BAA4-973F8CE68217}"/>
              </a:ext>
            </a:extLst>
          </p:cNvPr>
          <p:cNvCxnSpPr/>
          <p:nvPr/>
        </p:nvCxnSpPr>
        <p:spPr>
          <a:xfrm flipV="1">
            <a:off x="521547" y="2346094"/>
            <a:ext cx="2517592" cy="93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79B4C7-1AE4-4B59-AF1D-4D66E1587E0B}"/>
              </a:ext>
            </a:extLst>
          </p:cNvPr>
          <p:cNvCxnSpPr/>
          <p:nvPr/>
        </p:nvCxnSpPr>
        <p:spPr>
          <a:xfrm flipV="1">
            <a:off x="532168" y="2819667"/>
            <a:ext cx="2035585" cy="12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10DDBC-F766-4BBD-A3C3-9A93B6940593}"/>
              </a:ext>
            </a:extLst>
          </p:cNvPr>
          <p:cNvCxnSpPr/>
          <p:nvPr/>
        </p:nvCxnSpPr>
        <p:spPr>
          <a:xfrm rot="5520000" flipV="1">
            <a:off x="5613061" y="4930146"/>
            <a:ext cx="2517592" cy="932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1C2CA0-351B-4583-9B9B-6F90DF12E3D1}"/>
              </a:ext>
            </a:extLst>
          </p:cNvPr>
          <p:cNvCxnSpPr/>
          <p:nvPr/>
        </p:nvCxnSpPr>
        <p:spPr>
          <a:xfrm rot="5760000" flipV="1">
            <a:off x="5694718" y="4933400"/>
            <a:ext cx="2517592" cy="932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BE3BE1-CCAE-44E5-B6A7-411D6390894B}"/>
              </a:ext>
            </a:extLst>
          </p:cNvPr>
          <p:cNvCxnSpPr/>
          <p:nvPr/>
        </p:nvCxnSpPr>
        <p:spPr>
          <a:xfrm flipH="1">
            <a:off x="6834165" y="3683820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86B447-AAED-460F-AB62-49914D6BCF13}"/>
              </a:ext>
            </a:extLst>
          </p:cNvPr>
          <p:cNvCxnSpPr/>
          <p:nvPr/>
        </p:nvCxnSpPr>
        <p:spPr>
          <a:xfrm rot="240000" flipH="1">
            <a:off x="6929814" y="3702570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501CE8-05D0-4480-952B-DD992A841640}"/>
              </a:ext>
            </a:extLst>
          </p:cNvPr>
          <p:cNvCxnSpPr/>
          <p:nvPr/>
        </p:nvCxnSpPr>
        <p:spPr>
          <a:xfrm rot="420000" flipH="1">
            <a:off x="6985116" y="3718632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232A35-2D37-42B4-BC0D-64FB4F34336F}"/>
              </a:ext>
            </a:extLst>
          </p:cNvPr>
          <p:cNvCxnSpPr/>
          <p:nvPr/>
        </p:nvCxnSpPr>
        <p:spPr>
          <a:xfrm rot="660000" flipH="1">
            <a:off x="7077351" y="3747394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544953-F708-424E-8947-853831FC62D6}"/>
              </a:ext>
            </a:extLst>
          </p:cNvPr>
          <p:cNvCxnSpPr/>
          <p:nvPr/>
        </p:nvCxnSpPr>
        <p:spPr>
          <a:xfrm rot="960000" flipH="1">
            <a:off x="7177677" y="3784307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2B2433-5271-4188-BC4F-1CB21C69DE4E}"/>
              </a:ext>
            </a:extLst>
          </p:cNvPr>
          <p:cNvCxnSpPr/>
          <p:nvPr/>
        </p:nvCxnSpPr>
        <p:spPr>
          <a:xfrm rot="780000" flipH="1">
            <a:off x="7110996" y="3763426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D28C05-2F47-453A-9485-6EE6A47CC4BC}"/>
              </a:ext>
            </a:extLst>
          </p:cNvPr>
          <p:cNvCxnSpPr/>
          <p:nvPr/>
        </p:nvCxnSpPr>
        <p:spPr>
          <a:xfrm rot="600000" flipH="1">
            <a:off x="7053322" y="3741008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DF5DB51-91D3-47AB-AF23-A15FA7C71558}"/>
              </a:ext>
            </a:extLst>
          </p:cNvPr>
          <p:cNvCxnSpPr/>
          <p:nvPr/>
        </p:nvCxnSpPr>
        <p:spPr>
          <a:xfrm rot="1080000" flipH="1">
            <a:off x="7215371" y="3800369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31CB9E-2FD6-4BC5-9394-FD2317EDB855}"/>
              </a:ext>
            </a:extLst>
          </p:cNvPr>
          <p:cNvCxnSpPr/>
          <p:nvPr/>
        </p:nvCxnSpPr>
        <p:spPr>
          <a:xfrm rot="1200000" flipH="1">
            <a:off x="7253058" y="3832449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803D8C-DAFA-49F8-A04D-260E976F0008}"/>
              </a:ext>
            </a:extLst>
          </p:cNvPr>
          <p:cNvCxnSpPr/>
          <p:nvPr/>
        </p:nvCxnSpPr>
        <p:spPr>
          <a:xfrm rot="1320000" flipH="1">
            <a:off x="7286770" y="3853309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A3E9D7-31B9-40F7-8CD0-F060F1ED35C6}"/>
              </a:ext>
            </a:extLst>
          </p:cNvPr>
          <p:cNvCxnSpPr/>
          <p:nvPr/>
        </p:nvCxnSpPr>
        <p:spPr>
          <a:xfrm rot="1440000" flipH="1">
            <a:off x="7323579" y="3874177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83C3B6-C04D-4AFE-80BD-2DF82C926F10}"/>
              </a:ext>
            </a:extLst>
          </p:cNvPr>
          <p:cNvCxnSpPr/>
          <p:nvPr/>
        </p:nvCxnSpPr>
        <p:spPr>
          <a:xfrm rot="1560000" flipH="1">
            <a:off x="7360663" y="3899835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4E49E6-DE5A-4590-8174-1CA31EF57ADF}"/>
              </a:ext>
            </a:extLst>
          </p:cNvPr>
          <p:cNvCxnSpPr/>
          <p:nvPr/>
        </p:nvCxnSpPr>
        <p:spPr>
          <a:xfrm rot="1680000" flipH="1">
            <a:off x="7397476" y="3920695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C406AE-62EA-45BB-9572-6DDA6BCE62E7}"/>
              </a:ext>
            </a:extLst>
          </p:cNvPr>
          <p:cNvCxnSpPr/>
          <p:nvPr/>
        </p:nvCxnSpPr>
        <p:spPr>
          <a:xfrm rot="1860000" flipH="1">
            <a:off x="7445575" y="3963183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950E5C-7BC9-409C-8ABF-1335924C5322}"/>
              </a:ext>
            </a:extLst>
          </p:cNvPr>
          <p:cNvCxnSpPr/>
          <p:nvPr/>
        </p:nvCxnSpPr>
        <p:spPr>
          <a:xfrm rot="1920000" flipH="1">
            <a:off x="7457415" y="3991924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103C4C3-DDC8-46B9-B56D-F7DD998F6BC5}"/>
              </a:ext>
            </a:extLst>
          </p:cNvPr>
          <p:cNvSpPr/>
          <p:nvPr/>
        </p:nvSpPr>
        <p:spPr>
          <a:xfrm>
            <a:off x="6817296" y="617105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CA193E-D606-4786-8E1D-691DE604D1A6}"/>
              </a:ext>
            </a:extLst>
          </p:cNvPr>
          <p:cNvCxnSpPr/>
          <p:nvPr/>
        </p:nvCxnSpPr>
        <p:spPr>
          <a:xfrm rot="1740000" flipH="1">
            <a:off x="7419244" y="3942464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F1D3B9-BABB-4341-9F48-E5CC879BCE78}"/>
              </a:ext>
            </a:extLst>
          </p:cNvPr>
          <p:cNvCxnSpPr/>
          <p:nvPr/>
        </p:nvCxnSpPr>
        <p:spPr>
          <a:xfrm rot="180000" flipH="1">
            <a:off x="6895533" y="3693751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7DAE99-0922-4E52-8159-F0C44717073E}"/>
              </a:ext>
            </a:extLst>
          </p:cNvPr>
          <p:cNvCxnSpPr/>
          <p:nvPr/>
        </p:nvCxnSpPr>
        <p:spPr>
          <a:xfrm rot="540000" flipH="1">
            <a:off x="7019538" y="3719039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25B1A2-DB21-4EFC-8F6D-EFC7EA70F967}"/>
              </a:ext>
            </a:extLst>
          </p:cNvPr>
          <p:cNvCxnSpPr/>
          <p:nvPr/>
        </p:nvCxnSpPr>
        <p:spPr>
          <a:xfrm rot="900000" flipH="1">
            <a:off x="7150182" y="3779611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156F434-9B62-464B-B06D-7797A2D1C084}"/>
              </a:ext>
            </a:extLst>
          </p:cNvPr>
          <p:cNvCxnSpPr/>
          <p:nvPr/>
        </p:nvCxnSpPr>
        <p:spPr>
          <a:xfrm rot="2040000" flipH="1">
            <a:off x="7505309" y="4004982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A89482-043E-470B-9CF8-253F132BC82E}"/>
              </a:ext>
            </a:extLst>
          </p:cNvPr>
          <p:cNvCxnSpPr/>
          <p:nvPr/>
        </p:nvCxnSpPr>
        <p:spPr>
          <a:xfrm rot="2160000" flipH="1">
            <a:off x="7535785" y="4042653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AE9E4D-09FE-4876-8778-0DF314A54E5A}"/>
              </a:ext>
            </a:extLst>
          </p:cNvPr>
          <p:cNvCxnSpPr/>
          <p:nvPr/>
        </p:nvCxnSpPr>
        <p:spPr>
          <a:xfrm rot="2280000" flipH="1">
            <a:off x="7556795" y="4069910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6E4ED5E-DC3D-47BC-BDA9-362D2FDB0EDD}"/>
              </a:ext>
            </a:extLst>
          </p:cNvPr>
          <p:cNvCxnSpPr/>
          <p:nvPr/>
        </p:nvCxnSpPr>
        <p:spPr>
          <a:xfrm rot="2400000" flipH="1">
            <a:off x="7588028" y="4105119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86E3F9-C504-45C1-9CD1-99BCB081DCF5}"/>
              </a:ext>
            </a:extLst>
          </p:cNvPr>
          <p:cNvCxnSpPr/>
          <p:nvPr/>
        </p:nvCxnSpPr>
        <p:spPr>
          <a:xfrm rot="2520000" flipH="1">
            <a:off x="7623237" y="4144304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5E40F38-CE5A-4AB1-9FE4-0B90A10ED1E3}"/>
              </a:ext>
            </a:extLst>
          </p:cNvPr>
          <p:cNvCxnSpPr/>
          <p:nvPr/>
        </p:nvCxnSpPr>
        <p:spPr>
          <a:xfrm rot="2640000" flipH="1">
            <a:off x="7654470" y="4179513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EEF404C-6A0A-41AB-BED1-0E583C686608}"/>
              </a:ext>
            </a:extLst>
          </p:cNvPr>
          <p:cNvCxnSpPr/>
          <p:nvPr/>
        </p:nvCxnSpPr>
        <p:spPr>
          <a:xfrm rot="2760000" flipH="1">
            <a:off x="7681727" y="4218698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9E03124-74CB-40D3-AF88-C27A38D9FF48}"/>
              </a:ext>
            </a:extLst>
          </p:cNvPr>
          <p:cNvCxnSpPr/>
          <p:nvPr/>
        </p:nvCxnSpPr>
        <p:spPr>
          <a:xfrm rot="2880000" flipH="1">
            <a:off x="7701032" y="4245955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2E0D757-07F6-4FF5-94A6-B2EBBA75135B}"/>
              </a:ext>
            </a:extLst>
          </p:cNvPr>
          <p:cNvCxnSpPr/>
          <p:nvPr/>
        </p:nvCxnSpPr>
        <p:spPr>
          <a:xfrm rot="3000000" flipH="1">
            <a:off x="7728289" y="4281164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5BC9198-5376-47CD-A692-EE81C3CCD7A6}"/>
              </a:ext>
            </a:extLst>
          </p:cNvPr>
          <p:cNvCxnSpPr/>
          <p:nvPr/>
        </p:nvCxnSpPr>
        <p:spPr>
          <a:xfrm rot="3120000" flipH="1">
            <a:off x="7751570" y="4316373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27B8E42-8EE5-4489-8AE6-CA757FEC8A46}"/>
              </a:ext>
            </a:extLst>
          </p:cNvPr>
          <p:cNvCxnSpPr/>
          <p:nvPr/>
        </p:nvCxnSpPr>
        <p:spPr>
          <a:xfrm rot="5400000" flipV="1">
            <a:off x="9343927" y="5166146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98C0CE2-8DE1-44C6-8EF4-525218CC0207}"/>
              </a:ext>
            </a:extLst>
          </p:cNvPr>
          <p:cNvCxnSpPr/>
          <p:nvPr/>
        </p:nvCxnSpPr>
        <p:spPr>
          <a:xfrm rot="5280000" flipV="1">
            <a:off x="9301079" y="5166146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D1B536A-B12A-43AC-958A-E7F2B5FADCE1}"/>
              </a:ext>
            </a:extLst>
          </p:cNvPr>
          <p:cNvCxnSpPr/>
          <p:nvPr/>
        </p:nvCxnSpPr>
        <p:spPr>
          <a:xfrm rot="5160000" flipV="1">
            <a:off x="9250279" y="5166146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1A8138A-ED1C-4F0E-9477-65CE19DCEC8B}"/>
              </a:ext>
            </a:extLst>
          </p:cNvPr>
          <p:cNvCxnSpPr/>
          <p:nvPr/>
        </p:nvCxnSpPr>
        <p:spPr>
          <a:xfrm rot="5040000" flipV="1">
            <a:off x="9209004" y="5156621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3205C29-B9F5-4710-98C8-2286226D964B}"/>
              </a:ext>
            </a:extLst>
          </p:cNvPr>
          <p:cNvCxnSpPr/>
          <p:nvPr/>
        </p:nvCxnSpPr>
        <p:spPr>
          <a:xfrm rot="4920000" flipV="1">
            <a:off x="9192415" y="5178074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64088E8-0EFB-41B9-9DFD-41B4A86763FE}"/>
              </a:ext>
            </a:extLst>
          </p:cNvPr>
          <p:cNvCxnSpPr/>
          <p:nvPr/>
        </p:nvCxnSpPr>
        <p:spPr>
          <a:xfrm rot="4800000" flipV="1">
            <a:off x="9155029" y="5174098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BF99F58-EE43-46BC-8097-D63220700AD2}"/>
              </a:ext>
            </a:extLst>
          </p:cNvPr>
          <p:cNvCxnSpPr/>
          <p:nvPr/>
        </p:nvCxnSpPr>
        <p:spPr>
          <a:xfrm rot="4680000" flipV="1">
            <a:off x="9113754" y="5175671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089F9BA-0D87-4D53-A4AF-FF7E2D1B0F30}"/>
              </a:ext>
            </a:extLst>
          </p:cNvPr>
          <p:cNvCxnSpPr/>
          <p:nvPr/>
        </p:nvCxnSpPr>
        <p:spPr>
          <a:xfrm rot="4560000" flipV="1">
            <a:off x="9082004" y="5194721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D04870-BD21-4980-B5EF-065435D2B965}"/>
              </a:ext>
            </a:extLst>
          </p:cNvPr>
          <p:cNvCxnSpPr/>
          <p:nvPr/>
        </p:nvCxnSpPr>
        <p:spPr>
          <a:xfrm rot="4440000" flipV="1">
            <a:off x="9031204" y="5204246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1EFBB8D-CC43-46D6-AD72-33B12B7DD50E}"/>
              </a:ext>
            </a:extLst>
          </p:cNvPr>
          <p:cNvCxnSpPr/>
          <p:nvPr/>
        </p:nvCxnSpPr>
        <p:spPr>
          <a:xfrm rot="4320000" flipV="1">
            <a:off x="8999454" y="5204246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90E5A8-6577-43A6-B56E-F6D43005CFB4}"/>
              </a:ext>
            </a:extLst>
          </p:cNvPr>
          <p:cNvCxnSpPr/>
          <p:nvPr/>
        </p:nvCxnSpPr>
        <p:spPr>
          <a:xfrm rot="4200000" flipV="1">
            <a:off x="8984438" y="5231248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D148CCF-F32F-495D-95E6-9329869FA091}"/>
              </a:ext>
            </a:extLst>
          </p:cNvPr>
          <p:cNvCxnSpPr/>
          <p:nvPr/>
        </p:nvCxnSpPr>
        <p:spPr>
          <a:xfrm rot="4080000" flipV="1">
            <a:off x="8935954" y="5242346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902106D-052D-45D6-B1AA-60A6E6AC29D1}"/>
              </a:ext>
            </a:extLst>
          </p:cNvPr>
          <p:cNvCxnSpPr/>
          <p:nvPr/>
        </p:nvCxnSpPr>
        <p:spPr>
          <a:xfrm rot="3960000" flipV="1">
            <a:off x="8917399" y="5259575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C8A68D0-970A-4EEB-8F42-08B6A476530D}"/>
              </a:ext>
            </a:extLst>
          </p:cNvPr>
          <p:cNvCxnSpPr/>
          <p:nvPr/>
        </p:nvCxnSpPr>
        <p:spPr>
          <a:xfrm rot="3840000" flipV="1">
            <a:off x="8890892" y="5272828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F082AF1-5AC7-469F-83C7-0DBA8594CB1B}"/>
              </a:ext>
            </a:extLst>
          </p:cNvPr>
          <p:cNvCxnSpPr/>
          <p:nvPr/>
        </p:nvCxnSpPr>
        <p:spPr>
          <a:xfrm rot="3720000" flipV="1">
            <a:off x="8856433" y="5286081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A786BCA-B338-4B2F-B969-CD7A0620E874}"/>
              </a:ext>
            </a:extLst>
          </p:cNvPr>
          <p:cNvCxnSpPr/>
          <p:nvPr/>
        </p:nvCxnSpPr>
        <p:spPr>
          <a:xfrm rot="3600000" flipV="1">
            <a:off x="8821974" y="5299334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B7A64B9-751E-4043-BE80-E14BE856AE23}"/>
              </a:ext>
            </a:extLst>
          </p:cNvPr>
          <p:cNvCxnSpPr/>
          <p:nvPr/>
        </p:nvCxnSpPr>
        <p:spPr>
          <a:xfrm rot="3480000" flipV="1">
            <a:off x="8791491" y="5312587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A967FAD-2FB7-4393-A496-0D953907EB8D}"/>
              </a:ext>
            </a:extLst>
          </p:cNvPr>
          <p:cNvCxnSpPr/>
          <p:nvPr/>
        </p:nvCxnSpPr>
        <p:spPr>
          <a:xfrm rot="3360000" flipV="1">
            <a:off x="8761008" y="5337768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16E9F5-2B6A-4A58-823D-5966B310AF43}"/>
              </a:ext>
            </a:extLst>
          </p:cNvPr>
          <p:cNvCxnSpPr/>
          <p:nvPr/>
        </p:nvCxnSpPr>
        <p:spPr>
          <a:xfrm rot="3240000" flipV="1">
            <a:off x="8734501" y="5366925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FB80232-5F3E-4D92-B2C6-FAA25F5BB84B}"/>
              </a:ext>
            </a:extLst>
          </p:cNvPr>
          <p:cNvCxnSpPr/>
          <p:nvPr/>
        </p:nvCxnSpPr>
        <p:spPr>
          <a:xfrm rot="3120000" flipV="1">
            <a:off x="8711970" y="5388130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B7A7AC7-B9DE-4521-97FB-39B8D9252FFE}"/>
              </a:ext>
            </a:extLst>
          </p:cNvPr>
          <p:cNvCxnSpPr/>
          <p:nvPr/>
        </p:nvCxnSpPr>
        <p:spPr>
          <a:xfrm rot="3000000" flipV="1">
            <a:off x="8677511" y="5409335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BACFC1-C79E-43D5-8081-25FEFD9D544C}"/>
              </a:ext>
            </a:extLst>
          </p:cNvPr>
          <p:cNvCxnSpPr/>
          <p:nvPr/>
        </p:nvCxnSpPr>
        <p:spPr>
          <a:xfrm rot="2880000" flipV="1">
            <a:off x="8651004" y="5434516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835B6B7-DF23-4FAD-BB44-3BB4683E250D}"/>
              </a:ext>
            </a:extLst>
          </p:cNvPr>
          <p:cNvCxnSpPr/>
          <p:nvPr/>
        </p:nvCxnSpPr>
        <p:spPr>
          <a:xfrm rot="2760000" flipV="1">
            <a:off x="8628473" y="5459697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2C7294F-4025-45E5-934B-3299C2361A8C}"/>
              </a:ext>
            </a:extLst>
          </p:cNvPr>
          <p:cNvCxnSpPr/>
          <p:nvPr/>
        </p:nvCxnSpPr>
        <p:spPr>
          <a:xfrm rot="2640000" flipV="1">
            <a:off x="8601966" y="5484878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150379F-E32B-4AFC-AA22-2F2BDF9CAF32}"/>
              </a:ext>
            </a:extLst>
          </p:cNvPr>
          <p:cNvCxnSpPr/>
          <p:nvPr/>
        </p:nvCxnSpPr>
        <p:spPr>
          <a:xfrm rot="5640000" flipV="1">
            <a:off x="5669925" y="4918770"/>
            <a:ext cx="2517592" cy="932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7E128E-15B6-4518-AC58-A2490982309E}"/>
              </a:ext>
            </a:extLst>
          </p:cNvPr>
          <p:cNvCxnSpPr/>
          <p:nvPr/>
        </p:nvCxnSpPr>
        <p:spPr>
          <a:xfrm rot="2520000" flipV="1">
            <a:off x="8578521" y="5511674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FC239F4-3427-4967-A6E8-56142E9445D7}"/>
              </a:ext>
            </a:extLst>
          </p:cNvPr>
          <p:cNvCxnSpPr/>
          <p:nvPr/>
        </p:nvCxnSpPr>
        <p:spPr>
          <a:xfrm rot="2400000" flipV="1">
            <a:off x="8555078" y="5543498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7AEDC2C-A683-45A3-98D7-A79077476051}"/>
              </a:ext>
            </a:extLst>
          </p:cNvPr>
          <p:cNvCxnSpPr/>
          <p:nvPr/>
        </p:nvCxnSpPr>
        <p:spPr>
          <a:xfrm rot="2280000" flipV="1">
            <a:off x="8531635" y="5575322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8D06B5C-7681-42DA-B7A4-7960338E46E8}"/>
              </a:ext>
            </a:extLst>
          </p:cNvPr>
          <p:cNvCxnSpPr/>
          <p:nvPr/>
        </p:nvCxnSpPr>
        <p:spPr>
          <a:xfrm rot="2160000" flipV="1">
            <a:off x="8508192" y="5607146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6B47278-640A-4C6F-A5F8-D82414CC0FA7}"/>
              </a:ext>
            </a:extLst>
          </p:cNvPr>
          <p:cNvCxnSpPr/>
          <p:nvPr/>
        </p:nvCxnSpPr>
        <p:spPr>
          <a:xfrm rot="2040000" flipV="1">
            <a:off x="8484749" y="5628922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BE7F758-1E9F-4478-A793-A724D4F64185}"/>
              </a:ext>
            </a:extLst>
          </p:cNvPr>
          <p:cNvCxnSpPr/>
          <p:nvPr/>
        </p:nvCxnSpPr>
        <p:spPr>
          <a:xfrm rot="1920000" flipV="1">
            <a:off x="8471350" y="5660746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7EAA9D0-B024-43AA-B579-2B00F2F99173}"/>
              </a:ext>
            </a:extLst>
          </p:cNvPr>
          <p:cNvCxnSpPr/>
          <p:nvPr/>
        </p:nvCxnSpPr>
        <p:spPr>
          <a:xfrm rot="3240000" flipH="1">
            <a:off x="7793442" y="4358239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8FE03B9-236B-4DC1-9A73-8A6D678A3929}"/>
              </a:ext>
            </a:extLst>
          </p:cNvPr>
          <p:cNvCxnSpPr/>
          <p:nvPr/>
        </p:nvCxnSpPr>
        <p:spPr>
          <a:xfrm rot="3360000" flipH="1">
            <a:off x="7815218" y="4400105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38505FA-75C9-4917-99A4-8E8E7B799814}"/>
              </a:ext>
            </a:extLst>
          </p:cNvPr>
          <p:cNvSpPr txBox="1"/>
          <p:nvPr/>
        </p:nvSpPr>
        <p:spPr>
          <a:xfrm>
            <a:off x="1477926" y="1800525"/>
            <a:ext cx="129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সে.মি.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DA4E23A-891F-4D27-90E2-B490DFCA46F1}"/>
              </a:ext>
            </a:extLst>
          </p:cNvPr>
          <p:cNvSpPr txBox="1"/>
          <p:nvPr/>
        </p:nvSpPr>
        <p:spPr>
          <a:xfrm>
            <a:off x="1268811" y="2252825"/>
            <a:ext cx="129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সে.মি.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F6E1EB0-238B-4A67-BFF7-C7C73E970919}"/>
              </a:ext>
            </a:extLst>
          </p:cNvPr>
          <p:cNvSpPr txBox="1"/>
          <p:nvPr/>
        </p:nvSpPr>
        <p:spPr>
          <a:xfrm>
            <a:off x="1038447" y="2936843"/>
            <a:ext cx="129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সে.মি.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8CFA0CA-15D8-4B0F-983C-166E6E4943DA}"/>
              </a:ext>
            </a:extLst>
          </p:cNvPr>
          <p:cNvCxnSpPr/>
          <p:nvPr/>
        </p:nvCxnSpPr>
        <p:spPr>
          <a:xfrm>
            <a:off x="520974" y="1891781"/>
            <a:ext cx="3520591" cy="4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75229BC-CB43-4ADC-BB8E-4DE5EF8D35FF}"/>
              </a:ext>
            </a:extLst>
          </p:cNvPr>
          <p:cNvCxnSpPr/>
          <p:nvPr/>
        </p:nvCxnSpPr>
        <p:spPr>
          <a:xfrm flipV="1">
            <a:off x="521547" y="2346094"/>
            <a:ext cx="2517592" cy="93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CCEFB23-DDDB-4FEB-9308-5C3D7FF64774}"/>
              </a:ext>
            </a:extLst>
          </p:cNvPr>
          <p:cNvCxnSpPr/>
          <p:nvPr/>
        </p:nvCxnSpPr>
        <p:spPr>
          <a:xfrm flipV="1">
            <a:off x="532168" y="2819667"/>
            <a:ext cx="2035585" cy="12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 descr="Screen Clipping">
            <a:extLst>
              <a:ext uri="{FF2B5EF4-FFF2-40B4-BE49-F238E27FC236}">
                <a16:creationId xmlns:a16="http://schemas.microsoft.com/office/drawing/2014/main" id="{38531844-89AD-41C9-B8DA-BB1D0F26BF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174" y="4720824"/>
            <a:ext cx="927847" cy="116989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B8A56AE-D429-4030-8024-110ED440BD1D}"/>
              </a:ext>
            </a:extLst>
          </p:cNvPr>
          <p:cNvSpPr txBox="1"/>
          <p:nvPr/>
        </p:nvSpPr>
        <p:spPr>
          <a:xfrm>
            <a:off x="1958251" y="249567"/>
            <a:ext cx="821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এসো, ৭ সেমি, ৫ সেমি এবং ৪ সেমি বাহু সম্পন্ন ত্রিভুজ আঁকি।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Rounded Rectangular Callout 116">
            <a:extLst>
              <a:ext uri="{FF2B5EF4-FFF2-40B4-BE49-F238E27FC236}">
                <a16:creationId xmlns:a16="http://schemas.microsoft.com/office/drawing/2014/main" id="{01DB15C5-8CCD-4D81-9673-7D12B6CE263D}"/>
              </a:ext>
            </a:extLst>
          </p:cNvPr>
          <p:cNvSpPr/>
          <p:nvPr/>
        </p:nvSpPr>
        <p:spPr>
          <a:xfrm>
            <a:off x="4612341" y="947412"/>
            <a:ext cx="5765620" cy="500054"/>
          </a:xfrm>
          <a:prstGeom prst="wedgeRoundRectCallout">
            <a:avLst>
              <a:gd name="adj1" fmla="val 55007"/>
              <a:gd name="adj2" fmla="val 46814"/>
              <a:gd name="adj3" fmla="val 16667"/>
            </a:avLst>
          </a:prstGeom>
          <a:solidFill>
            <a:srgbClr val="E7C5D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চল, ৭ সেমি বাহু আঁকার মধ্য দিয়ে শুরু করি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ounded Rectangular Callout 117">
            <a:extLst>
              <a:ext uri="{FF2B5EF4-FFF2-40B4-BE49-F238E27FC236}">
                <a16:creationId xmlns:a16="http://schemas.microsoft.com/office/drawing/2014/main" id="{16DBB97E-9435-4588-A043-3D0F918F06F9}"/>
              </a:ext>
            </a:extLst>
          </p:cNvPr>
          <p:cNvSpPr/>
          <p:nvPr/>
        </p:nvSpPr>
        <p:spPr>
          <a:xfrm>
            <a:off x="1535470" y="4410253"/>
            <a:ext cx="4593088" cy="1863997"/>
          </a:xfrm>
          <a:prstGeom prst="wedgeRoundRectCallout">
            <a:avLst>
              <a:gd name="adj1" fmla="val -59243"/>
              <a:gd name="adj2" fmla="val 1265"/>
              <a:gd name="adj3" fmla="val 16667"/>
            </a:avLst>
          </a:prstGeom>
          <a:solidFill>
            <a:srgbClr val="FFF8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আমরা কীভাবে দ্বিতীয় এবং তৃতীয় বাহু আঁকতে পারি? এই বাহু দুইটির মিলিত বিন্দু বের করার কোন ভালো উপায় কি রয়েছে?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9" name="Picture 88" descr="Screen Clipping">
            <a:extLst>
              <a:ext uri="{FF2B5EF4-FFF2-40B4-BE49-F238E27FC236}">
                <a16:creationId xmlns:a16="http://schemas.microsoft.com/office/drawing/2014/main" id="{18BD59CF-D7EF-43C5-9A24-DE00D329C3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8658" y="832935"/>
            <a:ext cx="1035424" cy="1116107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CE14A1AF-E51C-4866-BE9B-9971F95617C5}"/>
              </a:ext>
            </a:extLst>
          </p:cNvPr>
          <p:cNvSpPr txBox="1"/>
          <p:nvPr/>
        </p:nvSpPr>
        <p:spPr>
          <a:xfrm>
            <a:off x="7774749" y="6253931"/>
            <a:ext cx="129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সে.মি.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7A738ED-5100-4323-8193-BA5B5EEFF0AB}"/>
              </a:ext>
            </a:extLst>
          </p:cNvPr>
          <p:cNvSpPr txBox="1"/>
          <p:nvPr/>
        </p:nvSpPr>
        <p:spPr>
          <a:xfrm rot="16200000">
            <a:off x="5775437" y="4685384"/>
            <a:ext cx="129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সে.মি.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7BBC829-28DF-4243-A32B-6B83CBB2DC28}"/>
              </a:ext>
            </a:extLst>
          </p:cNvPr>
          <p:cNvSpPr txBox="1"/>
          <p:nvPr/>
        </p:nvSpPr>
        <p:spPr>
          <a:xfrm rot="16200000">
            <a:off x="10007366" y="4739971"/>
            <a:ext cx="129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সে.মি.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2888 0.0009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20222 0.0032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1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1651 0.0020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9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51888 0.6259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74 L 0.41394 0.380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3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0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500"/>
                            </p:stCondLst>
                            <p:childTnLst>
                              <p:par>
                                <p:cTn id="1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0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8500"/>
                            </p:stCondLst>
                            <p:childTnLst>
                              <p:par>
                                <p:cTn id="2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5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72266 0.34074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33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00"/>
                            </p:stCondLst>
                            <p:childTnLst>
                              <p:par>
                                <p:cTn id="3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500"/>
                            </p:stCondLst>
                            <p:childTnLst>
                              <p:par>
                                <p:cTn id="3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000"/>
                            </p:stCondLst>
                            <p:childTnLst>
                              <p:par>
                                <p:cTn id="3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4500"/>
                            </p:stCondLst>
                            <p:childTnLst>
                              <p:par>
                                <p:cTn id="3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"/>
                            </p:stCondLst>
                            <p:childTnLst>
                              <p:par>
                                <p:cTn id="3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7000"/>
                            </p:stCondLst>
                            <p:childTnLst>
                              <p:par>
                                <p:cTn id="3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7500"/>
                            </p:stCondLst>
                            <p:childTnLst>
                              <p:par>
                                <p:cTn id="3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8000"/>
                            </p:stCondLst>
                            <p:childTnLst>
                              <p:par>
                                <p:cTn id="3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000"/>
                            </p:stCondLst>
                            <p:childTnLst>
                              <p:par>
                                <p:cTn id="3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9500"/>
                            </p:stCondLst>
                            <p:childTnLst>
                              <p:par>
                                <p:cTn id="3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000"/>
                            </p:stCondLst>
                            <p:childTnLst>
                              <p:par>
                                <p:cTn id="4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500"/>
                            </p:stCondLst>
                            <p:childTnLst>
                              <p:par>
                                <p:cTn id="4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  <p:bldP spid="79" grpId="0"/>
      <p:bldP spid="80" grpId="0"/>
      <p:bldP spid="81" grpId="0"/>
      <p:bldP spid="86" grpId="0"/>
      <p:bldP spid="87" grpId="0" animBg="1"/>
      <p:bldP spid="88" grpId="0" animBg="1"/>
      <p:bldP spid="90" grpId="0"/>
      <p:bldP spid="91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C62BCDC-A83E-46B4-85F8-76BA70012ECD}"/>
              </a:ext>
            </a:extLst>
          </p:cNvPr>
          <p:cNvSpPr/>
          <p:nvPr/>
        </p:nvSpPr>
        <p:spPr>
          <a:xfrm>
            <a:off x="4174096" y="1888077"/>
            <a:ext cx="3560665" cy="1359065"/>
          </a:xfrm>
          <a:prstGeom prst="triangle">
            <a:avLst>
              <a:gd name="adj" fmla="val 59473"/>
            </a:avLst>
          </a:prstGeom>
          <a:solidFill>
            <a:srgbClr val="7E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10DDBC-F766-4BBD-A3C3-9A93B6940593}"/>
              </a:ext>
            </a:extLst>
          </p:cNvPr>
          <p:cNvCxnSpPr/>
          <p:nvPr/>
        </p:nvCxnSpPr>
        <p:spPr>
          <a:xfrm rot="5520000" flipV="1">
            <a:off x="2974623" y="1986913"/>
            <a:ext cx="2517592" cy="932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1C2CA0-351B-4583-9B9B-6F90DF12E3D1}"/>
              </a:ext>
            </a:extLst>
          </p:cNvPr>
          <p:cNvCxnSpPr>
            <a:cxnSpLocks/>
          </p:cNvCxnSpPr>
          <p:nvPr/>
        </p:nvCxnSpPr>
        <p:spPr>
          <a:xfrm flipH="1">
            <a:off x="4192894" y="728834"/>
            <a:ext cx="329022" cy="25183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86B447-AAED-460F-AB62-49914D6BCF13}"/>
              </a:ext>
            </a:extLst>
          </p:cNvPr>
          <p:cNvCxnSpPr/>
          <p:nvPr/>
        </p:nvCxnSpPr>
        <p:spPr>
          <a:xfrm rot="240000" flipH="1">
            <a:off x="4286614" y="759337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232A35-2D37-42B4-BC0D-64FB4F34336F}"/>
              </a:ext>
            </a:extLst>
          </p:cNvPr>
          <p:cNvCxnSpPr/>
          <p:nvPr/>
        </p:nvCxnSpPr>
        <p:spPr>
          <a:xfrm rot="660000" flipH="1">
            <a:off x="4434151" y="804161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544953-F708-424E-8947-853831FC62D6}"/>
              </a:ext>
            </a:extLst>
          </p:cNvPr>
          <p:cNvCxnSpPr/>
          <p:nvPr/>
        </p:nvCxnSpPr>
        <p:spPr>
          <a:xfrm rot="960000" flipH="1">
            <a:off x="4534477" y="841074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803D8C-DAFA-49F8-A04D-260E976F0008}"/>
              </a:ext>
            </a:extLst>
          </p:cNvPr>
          <p:cNvCxnSpPr/>
          <p:nvPr/>
        </p:nvCxnSpPr>
        <p:spPr>
          <a:xfrm rot="1320000" flipH="1">
            <a:off x="4643570" y="910076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83C3B6-C04D-4AFE-80BD-2DF82C926F10}"/>
              </a:ext>
            </a:extLst>
          </p:cNvPr>
          <p:cNvCxnSpPr/>
          <p:nvPr/>
        </p:nvCxnSpPr>
        <p:spPr>
          <a:xfrm rot="1560000" flipH="1">
            <a:off x="4731749" y="956602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C406AE-62EA-45BB-9572-6DDA6BCE62E7}"/>
              </a:ext>
            </a:extLst>
          </p:cNvPr>
          <p:cNvCxnSpPr/>
          <p:nvPr/>
        </p:nvCxnSpPr>
        <p:spPr>
          <a:xfrm rot="1860000" flipH="1">
            <a:off x="4811899" y="1019950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A89482-043E-470B-9CF8-253F132BC82E}"/>
              </a:ext>
            </a:extLst>
          </p:cNvPr>
          <p:cNvCxnSpPr/>
          <p:nvPr/>
        </p:nvCxnSpPr>
        <p:spPr>
          <a:xfrm rot="2160000" flipH="1">
            <a:off x="4892585" y="1099420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6E4ED5E-DC3D-47BC-BDA9-362D2FDB0EDD}"/>
              </a:ext>
            </a:extLst>
          </p:cNvPr>
          <p:cNvCxnSpPr/>
          <p:nvPr/>
        </p:nvCxnSpPr>
        <p:spPr>
          <a:xfrm rot="2400000" flipH="1">
            <a:off x="4956733" y="1161886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5E40F38-CE5A-4AB1-9FE4-0B90A10ED1E3}"/>
              </a:ext>
            </a:extLst>
          </p:cNvPr>
          <p:cNvCxnSpPr/>
          <p:nvPr/>
        </p:nvCxnSpPr>
        <p:spPr>
          <a:xfrm rot="2640000" flipH="1">
            <a:off x="5011270" y="1236280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9E03124-74CB-40D3-AF88-C27A38D9FF48}"/>
              </a:ext>
            </a:extLst>
          </p:cNvPr>
          <p:cNvCxnSpPr>
            <a:cxnSpLocks/>
            <a:stCxn id="10" idx="0"/>
          </p:cNvCxnSpPr>
          <p:nvPr/>
        </p:nvCxnSpPr>
        <p:spPr>
          <a:xfrm flipH="1">
            <a:off x="4190642" y="1888077"/>
            <a:ext cx="2101088" cy="136238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5BC9198-5376-47CD-A692-EE81C3CCD7A6}"/>
              </a:ext>
            </a:extLst>
          </p:cNvPr>
          <p:cNvCxnSpPr/>
          <p:nvPr/>
        </p:nvCxnSpPr>
        <p:spPr>
          <a:xfrm rot="3120000" flipH="1">
            <a:off x="5108370" y="1373140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27B8E42-8EE5-4489-8AE6-CA757FEC8A46}"/>
              </a:ext>
            </a:extLst>
          </p:cNvPr>
          <p:cNvCxnSpPr/>
          <p:nvPr/>
        </p:nvCxnSpPr>
        <p:spPr>
          <a:xfrm rot="5400000" flipV="1">
            <a:off x="6692415" y="2222913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3205C29-B9F5-4710-98C8-2286226D964B}"/>
              </a:ext>
            </a:extLst>
          </p:cNvPr>
          <p:cNvCxnSpPr/>
          <p:nvPr/>
        </p:nvCxnSpPr>
        <p:spPr>
          <a:xfrm rot="4920000" flipV="1">
            <a:off x="6549215" y="2234841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D04870-BD21-4980-B5EF-065435D2B965}"/>
              </a:ext>
            </a:extLst>
          </p:cNvPr>
          <p:cNvCxnSpPr/>
          <p:nvPr/>
        </p:nvCxnSpPr>
        <p:spPr>
          <a:xfrm rot="4440000" flipV="1">
            <a:off x="6388004" y="2261013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902106D-052D-45D6-B1AA-60A6E6AC29D1}"/>
              </a:ext>
            </a:extLst>
          </p:cNvPr>
          <p:cNvCxnSpPr/>
          <p:nvPr/>
        </p:nvCxnSpPr>
        <p:spPr>
          <a:xfrm rot="3960000" flipV="1">
            <a:off x="6274199" y="2316342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B7A64B9-751E-4043-BE80-E14BE856AE23}"/>
              </a:ext>
            </a:extLst>
          </p:cNvPr>
          <p:cNvCxnSpPr/>
          <p:nvPr/>
        </p:nvCxnSpPr>
        <p:spPr>
          <a:xfrm rot="3480000" flipV="1">
            <a:off x="6148291" y="2369354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B7A7AC7-B9DE-4521-97FB-39B8D9252FFE}"/>
              </a:ext>
            </a:extLst>
          </p:cNvPr>
          <p:cNvCxnSpPr/>
          <p:nvPr/>
        </p:nvCxnSpPr>
        <p:spPr>
          <a:xfrm rot="3000000" flipV="1">
            <a:off x="6034311" y="2466102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7E128E-15B6-4518-AC58-A2490982309E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6291730" y="1888077"/>
            <a:ext cx="1422058" cy="136305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7AEDC2C-A683-45A3-98D7-A79077476051}"/>
              </a:ext>
            </a:extLst>
          </p:cNvPr>
          <p:cNvCxnSpPr/>
          <p:nvPr/>
        </p:nvCxnSpPr>
        <p:spPr>
          <a:xfrm rot="2280000" flipV="1">
            <a:off x="5884279" y="2623777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6B47278-640A-4C6F-A5F8-D82414CC0FA7}"/>
              </a:ext>
            </a:extLst>
          </p:cNvPr>
          <p:cNvCxnSpPr/>
          <p:nvPr/>
        </p:nvCxnSpPr>
        <p:spPr>
          <a:xfrm rot="2040000" flipV="1">
            <a:off x="5841549" y="2685689"/>
            <a:ext cx="2035585" cy="128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8FE03B9-236B-4DC1-9A73-8A6D678A3929}"/>
              </a:ext>
            </a:extLst>
          </p:cNvPr>
          <p:cNvCxnSpPr/>
          <p:nvPr/>
        </p:nvCxnSpPr>
        <p:spPr>
          <a:xfrm rot="3360000" flipH="1">
            <a:off x="5172018" y="1456872"/>
            <a:ext cx="371265" cy="249913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E14A1AF-E51C-4866-BE9B-9971F95617C5}"/>
              </a:ext>
            </a:extLst>
          </p:cNvPr>
          <p:cNvSpPr txBox="1"/>
          <p:nvPr/>
        </p:nvSpPr>
        <p:spPr>
          <a:xfrm>
            <a:off x="5131549" y="3310698"/>
            <a:ext cx="129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সে.মি.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7A738ED-5100-4323-8193-BA5B5EEFF0AB}"/>
              </a:ext>
            </a:extLst>
          </p:cNvPr>
          <p:cNvSpPr txBox="1"/>
          <p:nvPr/>
        </p:nvSpPr>
        <p:spPr>
          <a:xfrm rot="16200000">
            <a:off x="3132237" y="1742151"/>
            <a:ext cx="129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সে.মি.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7BBC829-28DF-4243-A32B-6B83CBB2DC28}"/>
              </a:ext>
            </a:extLst>
          </p:cNvPr>
          <p:cNvSpPr txBox="1"/>
          <p:nvPr/>
        </p:nvSpPr>
        <p:spPr>
          <a:xfrm rot="16200000">
            <a:off x="7364166" y="1796738"/>
            <a:ext cx="129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সে.মি.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6D9A287-B55A-44D0-AD5B-3DFAB45EACAA}"/>
              </a:ext>
            </a:extLst>
          </p:cNvPr>
          <p:cNvSpPr/>
          <p:nvPr/>
        </p:nvSpPr>
        <p:spPr>
          <a:xfrm>
            <a:off x="4184501" y="637222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77D6D45-04D7-4586-B8B6-4471FAB14475}"/>
              </a:ext>
            </a:extLst>
          </p:cNvPr>
          <p:cNvSpPr/>
          <p:nvPr/>
        </p:nvSpPr>
        <p:spPr>
          <a:xfrm>
            <a:off x="4427383" y="637387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DF0B947-36C4-4FDA-8C06-B94F961A1BB8}"/>
              </a:ext>
            </a:extLst>
          </p:cNvPr>
          <p:cNvSpPr/>
          <p:nvPr/>
        </p:nvSpPr>
        <p:spPr>
          <a:xfrm>
            <a:off x="4680942" y="684839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CE1E2D1-345E-44F3-8BE1-1B6B67BFFC22}"/>
              </a:ext>
            </a:extLst>
          </p:cNvPr>
          <p:cNvSpPr/>
          <p:nvPr/>
        </p:nvSpPr>
        <p:spPr>
          <a:xfrm>
            <a:off x="4950243" y="780742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B5F2797-1F78-49C0-A637-89A9D389CD6C}"/>
              </a:ext>
            </a:extLst>
          </p:cNvPr>
          <p:cNvSpPr/>
          <p:nvPr/>
        </p:nvSpPr>
        <p:spPr>
          <a:xfrm>
            <a:off x="5167969" y="869964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F091882-A3A3-4941-A6CC-1FAFE895764C}"/>
              </a:ext>
            </a:extLst>
          </p:cNvPr>
          <p:cNvSpPr/>
          <p:nvPr/>
        </p:nvSpPr>
        <p:spPr>
          <a:xfrm>
            <a:off x="5379899" y="969976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D780FDC-4D0F-4856-BCAD-1755F7E8CAB2}"/>
              </a:ext>
            </a:extLst>
          </p:cNvPr>
          <p:cNvSpPr/>
          <p:nvPr/>
        </p:nvSpPr>
        <p:spPr>
          <a:xfrm>
            <a:off x="5560876" y="1077131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F0535DA-1955-4FE7-AAA3-2BC330267080}"/>
              </a:ext>
            </a:extLst>
          </p:cNvPr>
          <p:cNvSpPr/>
          <p:nvPr/>
        </p:nvSpPr>
        <p:spPr>
          <a:xfrm>
            <a:off x="5718036" y="1220005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C16AB652-ADA2-4BD9-808F-230C4E413697}"/>
              </a:ext>
            </a:extLst>
          </p:cNvPr>
          <p:cNvSpPr/>
          <p:nvPr/>
        </p:nvSpPr>
        <p:spPr>
          <a:xfrm>
            <a:off x="5853766" y="1379547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D4CD055-0C81-4BA9-9658-6DC11C11EB12}"/>
              </a:ext>
            </a:extLst>
          </p:cNvPr>
          <p:cNvSpPr/>
          <p:nvPr/>
        </p:nvSpPr>
        <p:spPr>
          <a:xfrm>
            <a:off x="5971402" y="1520514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34E030E-63DB-4414-AA03-4BAE3B227F57}"/>
              </a:ext>
            </a:extLst>
          </p:cNvPr>
          <p:cNvSpPr/>
          <p:nvPr/>
        </p:nvSpPr>
        <p:spPr>
          <a:xfrm>
            <a:off x="6071414" y="1659580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CA42C22-EC9B-4AFB-ABA4-C35AE4DA5238}"/>
              </a:ext>
            </a:extLst>
          </p:cNvPr>
          <p:cNvSpPr/>
          <p:nvPr/>
        </p:nvSpPr>
        <p:spPr>
          <a:xfrm>
            <a:off x="6208574" y="1803408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7B02A97-DCE4-464A-86A1-22D5B7240F0A}"/>
              </a:ext>
            </a:extLst>
          </p:cNvPr>
          <p:cNvSpPr/>
          <p:nvPr/>
        </p:nvSpPr>
        <p:spPr>
          <a:xfrm>
            <a:off x="6281441" y="1957713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A286995-C29A-423F-B0CB-F4539DA83C38}"/>
              </a:ext>
            </a:extLst>
          </p:cNvPr>
          <p:cNvSpPr/>
          <p:nvPr/>
        </p:nvSpPr>
        <p:spPr>
          <a:xfrm>
            <a:off x="6350021" y="2117733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FC1DA27-840D-4654-807E-688C3DDE3489}"/>
              </a:ext>
            </a:extLst>
          </p:cNvPr>
          <p:cNvSpPr/>
          <p:nvPr/>
        </p:nvSpPr>
        <p:spPr>
          <a:xfrm>
            <a:off x="5962228" y="2080895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BD6228E-190E-4DDF-8C38-35FE4C54AFC1}"/>
              </a:ext>
            </a:extLst>
          </p:cNvPr>
          <p:cNvSpPr/>
          <p:nvPr/>
        </p:nvSpPr>
        <p:spPr>
          <a:xfrm>
            <a:off x="6350848" y="1623695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9FA9358-67BC-4F78-B9BE-BA438EEC4D5C}"/>
              </a:ext>
            </a:extLst>
          </p:cNvPr>
          <p:cNvSpPr/>
          <p:nvPr/>
        </p:nvSpPr>
        <p:spPr>
          <a:xfrm>
            <a:off x="6564208" y="1440815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F68A2124-E283-41AE-88FC-10FD89FD2BF5}"/>
              </a:ext>
            </a:extLst>
          </p:cNvPr>
          <p:cNvSpPr/>
          <p:nvPr/>
        </p:nvSpPr>
        <p:spPr>
          <a:xfrm>
            <a:off x="6792808" y="1318895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531ED0A-5FE8-4AB6-98A5-98A233DD6C64}"/>
              </a:ext>
            </a:extLst>
          </p:cNvPr>
          <p:cNvSpPr/>
          <p:nvPr/>
        </p:nvSpPr>
        <p:spPr>
          <a:xfrm>
            <a:off x="7036648" y="1212215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FE1D80BA-1A30-4A21-B67A-7CB39300204D}"/>
              </a:ext>
            </a:extLst>
          </p:cNvPr>
          <p:cNvSpPr/>
          <p:nvPr/>
        </p:nvSpPr>
        <p:spPr>
          <a:xfrm>
            <a:off x="7333828" y="1136015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885F55FE-1145-49D9-BECC-1C9F03F96241}"/>
              </a:ext>
            </a:extLst>
          </p:cNvPr>
          <p:cNvSpPr/>
          <p:nvPr/>
        </p:nvSpPr>
        <p:spPr>
          <a:xfrm>
            <a:off x="7638628" y="1097915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EA361FF-E924-4111-8EC1-EBC3AADE3E10}"/>
              </a:ext>
            </a:extLst>
          </p:cNvPr>
          <p:cNvSpPr txBox="1"/>
          <p:nvPr/>
        </p:nvSpPr>
        <p:spPr>
          <a:xfrm>
            <a:off x="890992" y="4120488"/>
            <a:ext cx="9049842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উপরেরে চিত্রে, বাহুদ্বয়ের বিন্দুগুলোর অবস্থান ঠিক বৃত্তের অংশের অনুরূপ। অর্থাৎ, যে বিন্দুগুলো বৃত্তের কেন্দ্র থেকে একই দূরত্বে অবস্থিত।”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2C30D7D-B358-4632-8B05-E34A5223CB5D}"/>
              </a:ext>
            </a:extLst>
          </p:cNvPr>
          <p:cNvSpPr txBox="1"/>
          <p:nvPr/>
        </p:nvSpPr>
        <p:spPr>
          <a:xfrm>
            <a:off x="890991" y="5393062"/>
            <a:ext cx="1015324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বিষমবাহু ত্রিভুজ আঁকার জন্য আমাদের বৃত্তাকার অংশ আঁকা জানতে হবে।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3BD075E4-6A61-4F12-A0A2-4EACC8F6E324}"/>
              </a:ext>
            </a:extLst>
          </p:cNvPr>
          <p:cNvSpPr/>
          <p:nvPr/>
        </p:nvSpPr>
        <p:spPr>
          <a:xfrm>
            <a:off x="6071764" y="1942772"/>
            <a:ext cx="156299" cy="1562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9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5" grpId="0" animBg="1"/>
      <p:bldP spid="116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3F9BB29-A21B-4680-8C9C-C76AF31CA9B9}"/>
              </a:ext>
            </a:extLst>
          </p:cNvPr>
          <p:cNvSpPr/>
          <p:nvPr/>
        </p:nvSpPr>
        <p:spPr>
          <a:xfrm>
            <a:off x="4152900" y="1443038"/>
            <a:ext cx="3886200" cy="3886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65E1AA-FD94-4E33-95B3-4EB3CFE896EF}"/>
              </a:ext>
            </a:extLst>
          </p:cNvPr>
          <p:cNvGrpSpPr/>
          <p:nvPr/>
        </p:nvGrpSpPr>
        <p:grpSpPr>
          <a:xfrm rot="16200000">
            <a:off x="4152898" y="3370766"/>
            <a:ext cx="3876676" cy="45719"/>
            <a:chOff x="4152898" y="3426619"/>
            <a:chExt cx="3876676" cy="457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F26647E-70E0-4866-8A39-4E967D71B692}"/>
                </a:ext>
              </a:extLst>
            </p:cNvPr>
            <p:cNvSpPr/>
            <p:nvPr/>
          </p:nvSpPr>
          <p:spPr>
            <a:xfrm>
              <a:off x="6095999" y="3426619"/>
              <a:ext cx="193357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BB9BC41-1903-4E9D-A68A-24B092FB7E4B}"/>
                </a:ext>
              </a:extLst>
            </p:cNvPr>
            <p:cNvSpPr/>
            <p:nvPr/>
          </p:nvSpPr>
          <p:spPr>
            <a:xfrm>
              <a:off x="4152898" y="3426619"/>
              <a:ext cx="1933575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2BD7B66D-61C3-460A-85DF-E3EAAD741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951">
            <a:off x="3998331" y="-2315308"/>
            <a:ext cx="3302000" cy="3302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EAA6D37-EEA7-44B4-96FB-206578CE3A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6" b="100000" l="3571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88" y="2516795"/>
            <a:ext cx="965775" cy="96577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2F89797-67D4-4800-B262-D9BCD46750DE}"/>
              </a:ext>
            </a:extLst>
          </p:cNvPr>
          <p:cNvSpPr txBox="1"/>
          <p:nvPr/>
        </p:nvSpPr>
        <p:spPr>
          <a:xfrm>
            <a:off x="2234019" y="413563"/>
            <a:ext cx="793786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শ্রেণিতে আমরা কীভাবে বৃত্ত আঁকা শিখেছি? এঁকে দেখাও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759CC12-42FB-4C6A-A5F5-A1AD91EE6375}"/>
              </a:ext>
            </a:extLst>
          </p:cNvPr>
          <p:cNvSpPr txBox="1"/>
          <p:nvPr/>
        </p:nvSpPr>
        <p:spPr>
          <a:xfrm>
            <a:off x="91407" y="76542"/>
            <a:ext cx="204454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C 0.09115 -7.40741E-7 0.16602 0.13195 0.16602 0.29537 C 0.16602 0.4588 0.09115 0.5919 -2.29167E-6 0.5919 C -0.09114 0.5919 -0.16458 0.4588 -0.16458 0.29537 C -0.16458 0.13195 -0.09114 -7.40741E-7 -2.29167E-6 -7.40741E-7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95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6C997A-827F-456A-96C0-584131200ED7}"/>
              </a:ext>
            </a:extLst>
          </p:cNvPr>
          <p:cNvGrpSpPr/>
          <p:nvPr/>
        </p:nvGrpSpPr>
        <p:grpSpPr>
          <a:xfrm rot="20448873">
            <a:off x="837204" y="2534766"/>
            <a:ext cx="6066972" cy="1234418"/>
            <a:chOff x="1045029" y="1204686"/>
            <a:chExt cx="6066972" cy="12344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C9ED44-B372-4091-B650-DA7CE66669B7}"/>
                </a:ext>
              </a:extLst>
            </p:cNvPr>
            <p:cNvSpPr/>
            <p:nvPr/>
          </p:nvSpPr>
          <p:spPr>
            <a:xfrm>
              <a:off x="1045029" y="1204686"/>
              <a:ext cx="6066972" cy="123371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E301FA1-2C63-41B8-86DE-70B944E331CA}"/>
                </a:ext>
              </a:extLst>
            </p:cNvPr>
            <p:cNvSpPr/>
            <p:nvPr/>
          </p:nvSpPr>
          <p:spPr>
            <a:xfrm>
              <a:off x="1233717" y="1753330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F218BE-44A1-46E1-ADA2-9FB8D13D458D}"/>
                </a:ext>
              </a:extLst>
            </p:cNvPr>
            <p:cNvSpPr/>
            <p:nvPr/>
          </p:nvSpPr>
          <p:spPr>
            <a:xfrm>
              <a:off x="1908632" y="1746076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E17E23A-27C0-4267-88A8-CA111FBE439F}"/>
                </a:ext>
              </a:extLst>
            </p:cNvPr>
            <p:cNvSpPr/>
            <p:nvPr/>
          </p:nvSpPr>
          <p:spPr>
            <a:xfrm>
              <a:off x="2583547" y="1738822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063115-7CC9-4D83-A4C4-3FE48DDE31F8}"/>
                </a:ext>
              </a:extLst>
            </p:cNvPr>
            <p:cNvSpPr/>
            <p:nvPr/>
          </p:nvSpPr>
          <p:spPr>
            <a:xfrm>
              <a:off x="3258462" y="1731568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877B69-3D18-4A00-B415-715CDA225B15}"/>
                </a:ext>
              </a:extLst>
            </p:cNvPr>
            <p:cNvSpPr/>
            <p:nvPr/>
          </p:nvSpPr>
          <p:spPr>
            <a:xfrm>
              <a:off x="3933377" y="1724314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344F4F1-DF8D-419B-A2FC-9C990BE99903}"/>
                </a:ext>
              </a:extLst>
            </p:cNvPr>
            <p:cNvSpPr/>
            <p:nvPr/>
          </p:nvSpPr>
          <p:spPr>
            <a:xfrm>
              <a:off x="4608292" y="1717060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6723E8-8CB5-4EE9-947F-FEB0EBEA5428}"/>
                </a:ext>
              </a:extLst>
            </p:cNvPr>
            <p:cNvSpPr/>
            <p:nvPr/>
          </p:nvSpPr>
          <p:spPr>
            <a:xfrm>
              <a:off x="5283207" y="1709806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D8E265-0B41-4BB8-A83D-D63A3FEC34BF}"/>
                </a:ext>
              </a:extLst>
            </p:cNvPr>
            <p:cNvSpPr/>
            <p:nvPr/>
          </p:nvSpPr>
          <p:spPr>
            <a:xfrm>
              <a:off x="5958122" y="1702552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7659D50-28FC-4E9C-8E99-AE50A01B298A}"/>
                </a:ext>
              </a:extLst>
            </p:cNvPr>
            <p:cNvSpPr/>
            <p:nvPr/>
          </p:nvSpPr>
          <p:spPr>
            <a:xfrm>
              <a:off x="6633037" y="1695298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AADDE6-DCC2-4105-84A5-F2FE7693FF89}"/>
                </a:ext>
              </a:extLst>
            </p:cNvPr>
            <p:cNvSpPr txBox="1"/>
            <p:nvPr/>
          </p:nvSpPr>
          <p:spPr>
            <a:xfrm>
              <a:off x="1161147" y="1886856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687731-952F-484A-BCE2-3F753FAF4E9F}"/>
                </a:ext>
              </a:extLst>
            </p:cNvPr>
            <p:cNvSpPr txBox="1"/>
            <p:nvPr/>
          </p:nvSpPr>
          <p:spPr>
            <a:xfrm>
              <a:off x="1836061" y="1894113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DE3C68-8C95-4C8E-8851-38118667120F}"/>
                </a:ext>
              </a:extLst>
            </p:cNvPr>
            <p:cNvSpPr txBox="1"/>
            <p:nvPr/>
          </p:nvSpPr>
          <p:spPr>
            <a:xfrm>
              <a:off x="2525489" y="1901370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C659AD-0CA1-4AF0-BC8E-5D08821664D4}"/>
                </a:ext>
              </a:extLst>
            </p:cNvPr>
            <p:cNvSpPr txBox="1"/>
            <p:nvPr/>
          </p:nvSpPr>
          <p:spPr>
            <a:xfrm>
              <a:off x="3214917" y="1865085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56F2A2-446F-4E1D-B0D2-F43498E380DB}"/>
                </a:ext>
              </a:extLst>
            </p:cNvPr>
            <p:cNvSpPr txBox="1"/>
            <p:nvPr/>
          </p:nvSpPr>
          <p:spPr>
            <a:xfrm>
              <a:off x="3846287" y="1915884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B0C948-F0C6-423B-B4B1-F8AB678F7628}"/>
                </a:ext>
              </a:extLst>
            </p:cNvPr>
            <p:cNvSpPr txBox="1"/>
            <p:nvPr/>
          </p:nvSpPr>
          <p:spPr>
            <a:xfrm>
              <a:off x="4593773" y="1908627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E90082-A660-48AB-998A-4D7BEE4A6CDD}"/>
                </a:ext>
              </a:extLst>
            </p:cNvPr>
            <p:cNvSpPr txBox="1"/>
            <p:nvPr/>
          </p:nvSpPr>
          <p:spPr>
            <a:xfrm>
              <a:off x="5254172" y="1886856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C38FED-8F99-43CB-AA9D-66691C0A9259}"/>
                </a:ext>
              </a:extLst>
            </p:cNvPr>
            <p:cNvSpPr txBox="1"/>
            <p:nvPr/>
          </p:nvSpPr>
          <p:spPr>
            <a:xfrm>
              <a:off x="5885540" y="1894113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D9D081-640F-4203-96AB-A851275D9A1E}"/>
                </a:ext>
              </a:extLst>
            </p:cNvPr>
            <p:cNvSpPr txBox="1"/>
            <p:nvPr/>
          </p:nvSpPr>
          <p:spPr>
            <a:xfrm>
              <a:off x="6574971" y="1886856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A3CA-4936-42C3-8CA0-1F04EFB4A9B2}"/>
              </a:ext>
            </a:extLst>
          </p:cNvPr>
          <p:cNvGrpSpPr/>
          <p:nvPr/>
        </p:nvGrpSpPr>
        <p:grpSpPr>
          <a:xfrm rot="20953668">
            <a:off x="6741624" y="3306983"/>
            <a:ext cx="4920634" cy="1012662"/>
            <a:chOff x="1045029" y="1204686"/>
            <a:chExt cx="6066972" cy="123441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14B5B41-B2AD-4D06-B6ED-4E6510ACE4BF}"/>
                </a:ext>
              </a:extLst>
            </p:cNvPr>
            <p:cNvSpPr/>
            <p:nvPr/>
          </p:nvSpPr>
          <p:spPr>
            <a:xfrm>
              <a:off x="1045029" y="1204686"/>
              <a:ext cx="6066972" cy="123371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1CE7132-C232-4818-B891-9CE76EA3A5CC}"/>
                </a:ext>
              </a:extLst>
            </p:cNvPr>
            <p:cNvSpPr/>
            <p:nvPr/>
          </p:nvSpPr>
          <p:spPr>
            <a:xfrm>
              <a:off x="1233717" y="1753330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2E099D4-E16F-4333-ADA2-1A30999B498B}"/>
                </a:ext>
              </a:extLst>
            </p:cNvPr>
            <p:cNvSpPr/>
            <p:nvPr/>
          </p:nvSpPr>
          <p:spPr>
            <a:xfrm>
              <a:off x="1908632" y="1746076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0751484-4445-4127-ADF6-55D9F20DEF86}"/>
                </a:ext>
              </a:extLst>
            </p:cNvPr>
            <p:cNvSpPr/>
            <p:nvPr/>
          </p:nvSpPr>
          <p:spPr>
            <a:xfrm>
              <a:off x="2583547" y="1738822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D98E2C-43C9-432E-8E35-5223D60AF408}"/>
                </a:ext>
              </a:extLst>
            </p:cNvPr>
            <p:cNvSpPr/>
            <p:nvPr/>
          </p:nvSpPr>
          <p:spPr>
            <a:xfrm>
              <a:off x="3258462" y="1731568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F00F57-E472-41AE-B2D5-390700A6EBF4}"/>
                </a:ext>
              </a:extLst>
            </p:cNvPr>
            <p:cNvSpPr/>
            <p:nvPr/>
          </p:nvSpPr>
          <p:spPr>
            <a:xfrm>
              <a:off x="3933377" y="1724314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8B59BC9-B4E3-4904-974B-5602FE971720}"/>
                </a:ext>
              </a:extLst>
            </p:cNvPr>
            <p:cNvSpPr/>
            <p:nvPr/>
          </p:nvSpPr>
          <p:spPr>
            <a:xfrm>
              <a:off x="4608292" y="1717060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F646FB2-2CCD-4F8C-B62E-573A33475E93}"/>
                </a:ext>
              </a:extLst>
            </p:cNvPr>
            <p:cNvSpPr/>
            <p:nvPr/>
          </p:nvSpPr>
          <p:spPr>
            <a:xfrm>
              <a:off x="5283207" y="1709806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55AF75-0833-45FA-8488-AC3EE6A320EE}"/>
                </a:ext>
              </a:extLst>
            </p:cNvPr>
            <p:cNvSpPr/>
            <p:nvPr/>
          </p:nvSpPr>
          <p:spPr>
            <a:xfrm>
              <a:off x="5958122" y="1702552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2AD96C-C92C-4B87-8F7B-3AF3D452B804}"/>
                </a:ext>
              </a:extLst>
            </p:cNvPr>
            <p:cNvSpPr/>
            <p:nvPr/>
          </p:nvSpPr>
          <p:spPr>
            <a:xfrm>
              <a:off x="6633037" y="1695298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F69D2BB-0992-4D45-9D2D-9E890E6D3037}"/>
                </a:ext>
              </a:extLst>
            </p:cNvPr>
            <p:cNvSpPr txBox="1"/>
            <p:nvPr/>
          </p:nvSpPr>
          <p:spPr>
            <a:xfrm>
              <a:off x="1161147" y="1886856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27277B0-E92F-4F9E-BD9C-B782F72D12D7}"/>
                </a:ext>
              </a:extLst>
            </p:cNvPr>
            <p:cNvSpPr txBox="1"/>
            <p:nvPr/>
          </p:nvSpPr>
          <p:spPr>
            <a:xfrm>
              <a:off x="1836061" y="1894113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A84FC7-2BBA-49D0-8723-7ED08C1B634F}"/>
                </a:ext>
              </a:extLst>
            </p:cNvPr>
            <p:cNvSpPr txBox="1"/>
            <p:nvPr/>
          </p:nvSpPr>
          <p:spPr>
            <a:xfrm>
              <a:off x="2525489" y="1901370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BEF5D3-7CFF-40B4-9FC8-022E6FF61F00}"/>
                </a:ext>
              </a:extLst>
            </p:cNvPr>
            <p:cNvSpPr txBox="1"/>
            <p:nvPr/>
          </p:nvSpPr>
          <p:spPr>
            <a:xfrm>
              <a:off x="3214917" y="1865085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9B0AF0-7FA0-47CC-9E7E-89CFFA8E998F}"/>
                </a:ext>
              </a:extLst>
            </p:cNvPr>
            <p:cNvSpPr txBox="1"/>
            <p:nvPr/>
          </p:nvSpPr>
          <p:spPr>
            <a:xfrm>
              <a:off x="3846287" y="1915884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E8EEF33-FD8C-4DA3-9F20-E98E41841B42}"/>
                </a:ext>
              </a:extLst>
            </p:cNvPr>
            <p:cNvSpPr txBox="1"/>
            <p:nvPr/>
          </p:nvSpPr>
          <p:spPr>
            <a:xfrm>
              <a:off x="4593773" y="1908627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CE1D6C-F018-4865-B63F-3E2930A61641}"/>
                </a:ext>
              </a:extLst>
            </p:cNvPr>
            <p:cNvSpPr txBox="1"/>
            <p:nvPr/>
          </p:nvSpPr>
          <p:spPr>
            <a:xfrm>
              <a:off x="5254172" y="1886856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7ED23F4-6B2A-4F9A-84AF-F37E03802AB6}"/>
                </a:ext>
              </a:extLst>
            </p:cNvPr>
            <p:cNvSpPr txBox="1"/>
            <p:nvPr/>
          </p:nvSpPr>
          <p:spPr>
            <a:xfrm>
              <a:off x="5885540" y="1894113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DB27D3-79B6-42A2-AF4D-C51CA8B4ACCB}"/>
                </a:ext>
              </a:extLst>
            </p:cNvPr>
            <p:cNvSpPr txBox="1"/>
            <p:nvPr/>
          </p:nvSpPr>
          <p:spPr>
            <a:xfrm>
              <a:off x="6574971" y="1886856"/>
              <a:ext cx="319312" cy="523220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2" name="Picture 41" descr="&lt;strong&gt;Pencil&lt;/strong&gt; request by The-Smiling-Pony on DeviantArt">
            <a:extLst>
              <a:ext uri="{FF2B5EF4-FFF2-40B4-BE49-F238E27FC236}">
                <a16:creationId xmlns:a16="http://schemas.microsoft.com/office/drawing/2014/main" id="{580D96DC-09D7-4C22-836D-698DDA2AD5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895" y="1695782"/>
            <a:ext cx="1041420" cy="2060916"/>
          </a:xfrm>
          <a:prstGeom prst="rect">
            <a:avLst/>
          </a:prstGeom>
        </p:spPr>
      </p:pic>
      <p:pic>
        <p:nvPicPr>
          <p:cNvPr id="43" name="Picture 42" descr="&lt;strong&gt;Pencil&lt;/strong&gt; request by The-Smiling-Pony on DeviantArt">
            <a:extLst>
              <a:ext uri="{FF2B5EF4-FFF2-40B4-BE49-F238E27FC236}">
                <a16:creationId xmlns:a16="http://schemas.microsoft.com/office/drawing/2014/main" id="{8A83E9A3-5848-4D12-BF8D-B403D0328F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336" y="2119818"/>
            <a:ext cx="1041420" cy="2060916"/>
          </a:xfrm>
          <a:prstGeom prst="rect">
            <a:avLst/>
          </a:prstGeom>
        </p:spPr>
      </p:pic>
      <p:sp>
        <p:nvSpPr>
          <p:cNvPr id="44" name="Down Arrow 57">
            <a:extLst>
              <a:ext uri="{FF2B5EF4-FFF2-40B4-BE49-F238E27FC236}">
                <a16:creationId xmlns:a16="http://schemas.microsoft.com/office/drawing/2014/main" id="{A2D48202-8A41-4B91-925C-8B592F58CFA1}"/>
              </a:ext>
            </a:extLst>
          </p:cNvPr>
          <p:cNvSpPr/>
          <p:nvPr/>
        </p:nvSpPr>
        <p:spPr>
          <a:xfrm>
            <a:off x="7327507" y="3250463"/>
            <a:ext cx="327757" cy="5974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51EA9C7-7FD3-4B1F-B70A-ACEFCB8520D5}"/>
              </a:ext>
            </a:extLst>
          </p:cNvPr>
          <p:cNvGrpSpPr/>
          <p:nvPr/>
        </p:nvGrpSpPr>
        <p:grpSpPr>
          <a:xfrm>
            <a:off x="9590484" y="4122091"/>
            <a:ext cx="540204" cy="932587"/>
            <a:chOff x="9774682" y="2672878"/>
            <a:chExt cx="662172" cy="1316986"/>
          </a:xfrm>
        </p:grpSpPr>
        <p:sp>
          <p:nvSpPr>
            <p:cNvPr id="46" name="Freeform 59">
              <a:extLst>
                <a:ext uri="{FF2B5EF4-FFF2-40B4-BE49-F238E27FC236}">
                  <a16:creationId xmlns:a16="http://schemas.microsoft.com/office/drawing/2014/main" id="{ABFDE402-8106-48B2-BFD9-0B6DB2FD728D}"/>
                </a:ext>
              </a:extLst>
            </p:cNvPr>
            <p:cNvSpPr/>
            <p:nvPr/>
          </p:nvSpPr>
          <p:spPr>
            <a:xfrm>
              <a:off x="9976963" y="2672878"/>
              <a:ext cx="400627" cy="1116903"/>
            </a:xfrm>
            <a:custGeom>
              <a:avLst/>
              <a:gdLst>
                <a:gd name="connsiteX0" fmla="*/ 685383 w 1028400"/>
                <a:gd name="connsiteY0" fmla="*/ 0 h 2560320"/>
                <a:gd name="connsiteX1" fmla="*/ 685383 w 1028400"/>
                <a:gd name="connsiteY1" fmla="*/ 2560320 h 2560320"/>
                <a:gd name="connsiteX2" fmla="*/ 0 w 1028400"/>
                <a:gd name="connsiteY2" fmla="*/ 2164614 h 2560320"/>
                <a:gd name="connsiteX3" fmla="*/ 42653 w 1028400"/>
                <a:gd name="connsiteY3" fmla="*/ 2097394 h 2560320"/>
                <a:gd name="connsiteX4" fmla="*/ 258781 w 1028400"/>
                <a:gd name="connsiteY4" fmla="*/ 1280161 h 2560320"/>
                <a:gd name="connsiteX5" fmla="*/ 42653 w 1028400"/>
                <a:gd name="connsiteY5" fmla="*/ 462929 h 2560320"/>
                <a:gd name="connsiteX6" fmla="*/ 0 w 1028400"/>
                <a:gd name="connsiteY6" fmla="*/ 395707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400" h="2560320">
                  <a:moveTo>
                    <a:pt x="685383" y="0"/>
                  </a:moveTo>
                  <a:cubicBezTo>
                    <a:pt x="1142740" y="792166"/>
                    <a:pt x="1142740" y="1768154"/>
                    <a:pt x="685383" y="2560320"/>
                  </a:cubicBezTo>
                  <a:lnTo>
                    <a:pt x="0" y="2164614"/>
                  </a:lnTo>
                  <a:lnTo>
                    <a:pt x="42653" y="2097394"/>
                  </a:lnTo>
                  <a:cubicBezTo>
                    <a:pt x="180488" y="1854461"/>
                    <a:pt x="258781" y="1576065"/>
                    <a:pt x="258781" y="1280161"/>
                  </a:cubicBezTo>
                  <a:cubicBezTo>
                    <a:pt x="258781" y="984257"/>
                    <a:pt x="180488" y="705862"/>
                    <a:pt x="42653" y="462929"/>
                  </a:cubicBezTo>
                  <a:lnTo>
                    <a:pt x="0" y="395707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3567431" tIns="2104390" rIns="129285" bIns="21043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900" kern="1200"/>
            </a:p>
          </p:txBody>
        </p:sp>
        <p:sp>
          <p:nvSpPr>
            <p:cNvPr id="47" name="Down Arrow 60">
              <a:extLst>
                <a:ext uri="{FF2B5EF4-FFF2-40B4-BE49-F238E27FC236}">
                  <a16:creationId xmlns:a16="http://schemas.microsoft.com/office/drawing/2014/main" id="{075F9AE7-31EF-4748-9E64-25B09F0EAD07}"/>
                </a:ext>
              </a:extLst>
            </p:cNvPr>
            <p:cNvSpPr/>
            <p:nvPr/>
          </p:nvSpPr>
          <p:spPr>
            <a:xfrm rot="1289516">
              <a:off x="9774682" y="3505734"/>
              <a:ext cx="662172" cy="48413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F23A7D6-8FE4-4CA1-B10C-041556D377A2}"/>
              </a:ext>
            </a:extLst>
          </p:cNvPr>
          <p:cNvCxnSpPr>
            <a:stCxn id="13" idx="0"/>
          </p:cNvCxnSpPr>
          <p:nvPr/>
        </p:nvCxnSpPr>
        <p:spPr>
          <a:xfrm>
            <a:off x="1287490" y="4119586"/>
            <a:ext cx="1722526" cy="16782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DAC33F5-69A6-4623-9A36-DA658C7F9073}"/>
              </a:ext>
            </a:extLst>
          </p:cNvPr>
          <p:cNvCxnSpPr>
            <a:stCxn id="5" idx="6"/>
          </p:cNvCxnSpPr>
          <p:nvPr/>
        </p:nvCxnSpPr>
        <p:spPr>
          <a:xfrm>
            <a:off x="1999179" y="3819711"/>
            <a:ext cx="965002" cy="19904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02FA647-947B-40F6-A30A-C31DBA12D7E4}"/>
              </a:ext>
            </a:extLst>
          </p:cNvPr>
          <p:cNvCxnSpPr>
            <a:stCxn id="6" idx="3"/>
          </p:cNvCxnSpPr>
          <p:nvPr/>
        </p:nvCxnSpPr>
        <p:spPr>
          <a:xfrm>
            <a:off x="2508045" y="3703429"/>
            <a:ext cx="435439" cy="20944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38D2050-3BF4-4F0D-B972-5DBE392B3192}"/>
              </a:ext>
            </a:extLst>
          </p:cNvPr>
          <p:cNvCxnSpPr/>
          <p:nvPr/>
        </p:nvCxnSpPr>
        <p:spPr>
          <a:xfrm flipH="1">
            <a:off x="2974130" y="3383951"/>
            <a:ext cx="173407" cy="24138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8DBD303-5AD0-4F4D-B208-32105C8761E1}"/>
              </a:ext>
            </a:extLst>
          </p:cNvPr>
          <p:cNvCxnSpPr>
            <a:stCxn id="8" idx="1"/>
          </p:cNvCxnSpPr>
          <p:nvPr/>
        </p:nvCxnSpPr>
        <p:spPr>
          <a:xfrm flipH="1">
            <a:off x="2939145" y="3124003"/>
            <a:ext cx="796496" cy="26738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330014B-8EB7-4567-9B25-162D808B7479}"/>
              </a:ext>
            </a:extLst>
          </p:cNvPr>
          <p:cNvSpPr txBox="1"/>
          <p:nvPr/>
        </p:nvSpPr>
        <p:spPr>
          <a:xfrm rot="20603665">
            <a:off x="2108127" y="2239301"/>
            <a:ext cx="154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কার্ড বোর্ড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081E34-A029-4E7D-BE2F-5126FE353D82}"/>
              </a:ext>
            </a:extLst>
          </p:cNvPr>
          <p:cNvSpPr txBox="1"/>
          <p:nvPr/>
        </p:nvSpPr>
        <p:spPr>
          <a:xfrm>
            <a:off x="2250038" y="5978320"/>
            <a:ext cx="1432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ছোট ছিদ্র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5" name="Picture 54" descr="Screen Clipping">
            <a:extLst>
              <a:ext uri="{FF2B5EF4-FFF2-40B4-BE49-F238E27FC236}">
                <a16:creationId xmlns:a16="http://schemas.microsoft.com/office/drawing/2014/main" id="{FAA3909F-BACD-4992-8CA0-563C1415A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891" y="444170"/>
            <a:ext cx="1240971" cy="1123406"/>
          </a:xfrm>
          <a:prstGeom prst="rect">
            <a:avLst/>
          </a:prstGeom>
        </p:spPr>
      </p:pic>
      <p:sp>
        <p:nvSpPr>
          <p:cNvPr id="56" name="Rounded Rectangular Callout 18">
            <a:extLst>
              <a:ext uri="{FF2B5EF4-FFF2-40B4-BE49-F238E27FC236}">
                <a16:creationId xmlns:a16="http://schemas.microsoft.com/office/drawing/2014/main" id="{21D04C01-79E2-4290-AABD-29B5F2A1E8C6}"/>
              </a:ext>
            </a:extLst>
          </p:cNvPr>
          <p:cNvSpPr/>
          <p:nvPr/>
        </p:nvSpPr>
        <p:spPr>
          <a:xfrm>
            <a:off x="2782389" y="90302"/>
            <a:ext cx="7994469" cy="1368331"/>
          </a:xfrm>
          <a:prstGeom prst="wedgeRoundRectCallout">
            <a:avLst>
              <a:gd name="adj1" fmla="val -60799"/>
              <a:gd name="adj2" fmla="val 16972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কোন একটি অংশ আঁকার জন্য আমরা উপরের চিত্রের বোর্ড পিন এবং সুতা ব্যবহার না করে নিচের চিত্রের মতো ছোট ছিদ্রযুক্ত আয়তাকার কার্ডবোর্ডের টুকরো ব্যবহার করতে পারি।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3" grpId="0"/>
      <p:bldP spid="54" grpId="0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14C741-9DDD-42C4-8C45-9DF89155C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175" y="2839281"/>
            <a:ext cx="3975810" cy="3152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7B1B30-7464-40CF-BA9F-E31E620D3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77" y="2850654"/>
            <a:ext cx="3975810" cy="3152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6FE2D3-BE07-4E2C-B0CA-705A4DC2CC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621" y="5042731"/>
            <a:ext cx="7937863" cy="22468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4B4DA5-BF06-4B0D-A24C-67007AD12393}"/>
              </a:ext>
            </a:extLst>
          </p:cNvPr>
          <p:cNvSpPr txBox="1"/>
          <p:nvPr/>
        </p:nvSpPr>
        <p:spPr>
          <a:xfrm>
            <a:off x="356247" y="242047"/>
            <a:ext cx="489503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5F2D0B-1C7E-4FEA-86B7-80D8542E4F19}"/>
              </a:ext>
            </a:extLst>
          </p:cNvPr>
          <p:cNvSpPr txBox="1"/>
          <p:nvPr/>
        </p:nvSpPr>
        <p:spPr>
          <a:xfrm>
            <a:off x="880027" y="271573"/>
            <a:ext cx="464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 বাহু আঁকি। (ত্রিভুজের ভূমিঃ ৭ সেমি)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2A1B2-A33B-442B-BDD6-2928B766AD34}"/>
              </a:ext>
            </a:extLst>
          </p:cNvPr>
          <p:cNvSpPr txBox="1"/>
          <p:nvPr/>
        </p:nvSpPr>
        <p:spPr>
          <a:xfrm>
            <a:off x="315906" y="1108691"/>
            <a:ext cx="489503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B789B-D26D-4229-B49D-5468DC29CCE4}"/>
              </a:ext>
            </a:extLst>
          </p:cNvPr>
          <p:cNvSpPr txBox="1"/>
          <p:nvPr/>
        </p:nvSpPr>
        <p:spPr>
          <a:xfrm>
            <a:off x="839685" y="1138217"/>
            <a:ext cx="475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ভূমির বাম প্রান্ত থেকে ৫ সেমি দৈর্ঘ্য আঁকি।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335549-A312-4277-AEF8-D24DBA11F5D2}"/>
              </a:ext>
            </a:extLst>
          </p:cNvPr>
          <p:cNvGrpSpPr/>
          <p:nvPr/>
        </p:nvGrpSpPr>
        <p:grpSpPr>
          <a:xfrm>
            <a:off x="6136363" y="915702"/>
            <a:ext cx="1539180" cy="9940543"/>
            <a:chOff x="6450688" y="831658"/>
            <a:chExt cx="1539180" cy="99405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00CCD5-0ECC-411E-804A-0144A12EE634}"/>
                </a:ext>
              </a:extLst>
            </p:cNvPr>
            <p:cNvGrpSpPr/>
            <p:nvPr/>
          </p:nvGrpSpPr>
          <p:grpSpPr>
            <a:xfrm rot="16200000" flipV="1">
              <a:off x="2008557" y="5322741"/>
              <a:ext cx="9891591" cy="1007329"/>
              <a:chOff x="-4231403" y="3180332"/>
              <a:chExt cx="11756246" cy="118376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D0D5C84-57A6-42BA-859B-B76FD21863FA}"/>
                  </a:ext>
                </a:extLst>
              </p:cNvPr>
              <p:cNvGrpSpPr/>
              <p:nvPr/>
            </p:nvGrpSpPr>
            <p:grpSpPr>
              <a:xfrm>
                <a:off x="1713516" y="3180332"/>
                <a:ext cx="5811327" cy="1181620"/>
                <a:chOff x="1045029" y="1204686"/>
                <a:chExt cx="6066972" cy="1234418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154B8B7-B8CB-40E8-BADA-079AAED3EC31}"/>
                    </a:ext>
                  </a:extLst>
                </p:cNvPr>
                <p:cNvSpPr/>
                <p:nvPr/>
              </p:nvSpPr>
              <p:spPr>
                <a:xfrm>
                  <a:off x="1045029" y="1204686"/>
                  <a:ext cx="6066972" cy="123371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0F0CF36E-B274-4C53-8FB0-4282E7D58B3F}"/>
                    </a:ext>
                  </a:extLst>
                </p:cNvPr>
                <p:cNvSpPr/>
                <p:nvPr/>
              </p:nvSpPr>
              <p:spPr>
                <a:xfrm>
                  <a:off x="1233717" y="175333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DB7F947-1F50-42A4-B7E8-10888A35FBB3}"/>
                    </a:ext>
                  </a:extLst>
                </p:cNvPr>
                <p:cNvSpPr/>
                <p:nvPr/>
              </p:nvSpPr>
              <p:spPr>
                <a:xfrm>
                  <a:off x="1908632" y="1746076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39FDD48D-5E9B-44DC-8447-56B3424EA12F}"/>
                    </a:ext>
                  </a:extLst>
                </p:cNvPr>
                <p:cNvSpPr/>
                <p:nvPr/>
              </p:nvSpPr>
              <p:spPr>
                <a:xfrm>
                  <a:off x="2583547" y="1738822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24A102BB-7660-48CE-AA93-404C06CD6F7C}"/>
                    </a:ext>
                  </a:extLst>
                </p:cNvPr>
                <p:cNvSpPr/>
                <p:nvPr/>
              </p:nvSpPr>
              <p:spPr>
                <a:xfrm>
                  <a:off x="3258462" y="173156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DF243907-A106-4A51-953F-F9C34F0855D6}"/>
                    </a:ext>
                  </a:extLst>
                </p:cNvPr>
                <p:cNvSpPr/>
                <p:nvPr/>
              </p:nvSpPr>
              <p:spPr>
                <a:xfrm>
                  <a:off x="3933377" y="172431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B32906B5-8B78-4286-AD10-85D760FC4C1C}"/>
                    </a:ext>
                  </a:extLst>
                </p:cNvPr>
                <p:cNvSpPr/>
                <p:nvPr/>
              </p:nvSpPr>
              <p:spPr>
                <a:xfrm>
                  <a:off x="4608292" y="171706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B215C27-5CCD-47FE-BA06-9D431387EFDB}"/>
                    </a:ext>
                  </a:extLst>
                </p:cNvPr>
                <p:cNvSpPr/>
                <p:nvPr/>
              </p:nvSpPr>
              <p:spPr>
                <a:xfrm>
                  <a:off x="5283207" y="1709806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F74FA96-4BD5-4EBE-955D-25CD5FA1A8DD}"/>
                    </a:ext>
                  </a:extLst>
                </p:cNvPr>
                <p:cNvSpPr/>
                <p:nvPr/>
              </p:nvSpPr>
              <p:spPr>
                <a:xfrm>
                  <a:off x="5958122" y="1702552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A9082F61-0523-4A90-9D09-3C17BA995C15}"/>
                    </a:ext>
                  </a:extLst>
                </p:cNvPr>
                <p:cNvSpPr/>
                <p:nvPr/>
              </p:nvSpPr>
              <p:spPr>
                <a:xfrm>
                  <a:off x="6633037" y="169529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A9921A-5141-45CC-AC5D-081D3CAE859B}"/>
                    </a:ext>
                  </a:extLst>
                </p:cNvPr>
                <p:cNvSpPr txBox="1"/>
                <p:nvPr/>
              </p:nvSpPr>
              <p:spPr>
                <a:xfrm>
                  <a:off x="1161147" y="1886856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০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7D7E61E-3930-4688-B5B6-8A3094F806C5}"/>
                    </a:ext>
                  </a:extLst>
                </p:cNvPr>
                <p:cNvSpPr txBox="1"/>
                <p:nvPr/>
              </p:nvSpPr>
              <p:spPr>
                <a:xfrm>
                  <a:off x="1836061" y="1894113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7DA81AD-37A2-4921-A7DE-E7FBABCD453B}"/>
                    </a:ext>
                  </a:extLst>
                </p:cNvPr>
                <p:cNvSpPr txBox="1"/>
                <p:nvPr/>
              </p:nvSpPr>
              <p:spPr>
                <a:xfrm>
                  <a:off x="2525489" y="1901370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E5DD221-AE1F-47C6-9717-4E2FDAB339CA}"/>
                    </a:ext>
                  </a:extLst>
                </p:cNvPr>
                <p:cNvSpPr txBox="1"/>
                <p:nvPr/>
              </p:nvSpPr>
              <p:spPr>
                <a:xfrm>
                  <a:off x="3214917" y="1865085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03F5761-414B-4ECD-96D1-73ECE286300C}"/>
                    </a:ext>
                  </a:extLst>
                </p:cNvPr>
                <p:cNvSpPr txBox="1"/>
                <p:nvPr/>
              </p:nvSpPr>
              <p:spPr>
                <a:xfrm>
                  <a:off x="3846287" y="1915884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D039AF7-CA62-4393-A047-1256CEAB69FE}"/>
                    </a:ext>
                  </a:extLst>
                </p:cNvPr>
                <p:cNvSpPr txBox="1"/>
                <p:nvPr/>
              </p:nvSpPr>
              <p:spPr>
                <a:xfrm>
                  <a:off x="4593773" y="1908627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73DF390-9796-46ED-B125-9E219DA68728}"/>
                    </a:ext>
                  </a:extLst>
                </p:cNvPr>
                <p:cNvSpPr txBox="1"/>
                <p:nvPr/>
              </p:nvSpPr>
              <p:spPr>
                <a:xfrm>
                  <a:off x="5254172" y="1886856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B35F4F3-B3D2-4122-A278-BA88DC80B39E}"/>
                    </a:ext>
                  </a:extLst>
                </p:cNvPr>
                <p:cNvSpPr txBox="1"/>
                <p:nvPr/>
              </p:nvSpPr>
              <p:spPr>
                <a:xfrm>
                  <a:off x="5885540" y="1894113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3C235FF-C457-401D-A401-9E94F2A10BB9}"/>
                    </a:ext>
                  </a:extLst>
                </p:cNvPr>
                <p:cNvSpPr txBox="1"/>
                <p:nvPr/>
              </p:nvSpPr>
              <p:spPr>
                <a:xfrm>
                  <a:off x="6574971" y="1886856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A300769-DED9-47B1-9F47-C852B8818BB6}"/>
                  </a:ext>
                </a:extLst>
              </p:cNvPr>
              <p:cNvGrpSpPr/>
              <p:nvPr/>
            </p:nvGrpSpPr>
            <p:grpSpPr>
              <a:xfrm>
                <a:off x="-4231403" y="3183147"/>
                <a:ext cx="5811327" cy="1180946"/>
                <a:chOff x="1045029" y="1204686"/>
                <a:chExt cx="6066972" cy="1233714"/>
              </a:xfrm>
              <a:noFill/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F9F9996-112B-4E47-BB79-26EAC1C53EC8}"/>
                    </a:ext>
                  </a:extLst>
                </p:cNvPr>
                <p:cNvSpPr/>
                <p:nvPr/>
              </p:nvSpPr>
              <p:spPr>
                <a:xfrm>
                  <a:off x="1045029" y="1204686"/>
                  <a:ext cx="6066972" cy="1233714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1D6BECFB-85FB-40E4-8C08-FAE16EF3C01F}"/>
                    </a:ext>
                  </a:extLst>
                </p:cNvPr>
                <p:cNvSpPr/>
                <p:nvPr/>
              </p:nvSpPr>
              <p:spPr>
                <a:xfrm>
                  <a:off x="1233717" y="1753330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1F5F480-C649-4862-B7DA-5CC0485166FF}"/>
                    </a:ext>
                  </a:extLst>
                </p:cNvPr>
                <p:cNvSpPr/>
                <p:nvPr/>
              </p:nvSpPr>
              <p:spPr>
                <a:xfrm>
                  <a:off x="1908632" y="1746076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90800E9-F262-4B04-953A-179310E0DB8F}"/>
                    </a:ext>
                  </a:extLst>
                </p:cNvPr>
                <p:cNvSpPr/>
                <p:nvPr/>
              </p:nvSpPr>
              <p:spPr>
                <a:xfrm>
                  <a:off x="2583547" y="1738822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58A3AD8C-A731-4926-B5D6-E905CC068404}"/>
                    </a:ext>
                  </a:extLst>
                </p:cNvPr>
                <p:cNvSpPr/>
                <p:nvPr/>
              </p:nvSpPr>
              <p:spPr>
                <a:xfrm>
                  <a:off x="3258462" y="173156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715131CC-994C-494B-941B-2509312963C7}"/>
                    </a:ext>
                  </a:extLst>
                </p:cNvPr>
                <p:cNvSpPr/>
                <p:nvPr/>
              </p:nvSpPr>
              <p:spPr>
                <a:xfrm>
                  <a:off x="3933377" y="172431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8DAB6010-6AF6-4FA4-9E97-0754257CEA8E}"/>
                    </a:ext>
                  </a:extLst>
                </p:cNvPr>
                <p:cNvSpPr/>
                <p:nvPr/>
              </p:nvSpPr>
              <p:spPr>
                <a:xfrm>
                  <a:off x="4608292" y="1717060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F6D88BD-0E7B-4372-A5BF-970547186910}"/>
                    </a:ext>
                  </a:extLst>
                </p:cNvPr>
                <p:cNvSpPr/>
                <p:nvPr/>
              </p:nvSpPr>
              <p:spPr>
                <a:xfrm>
                  <a:off x="5283207" y="1709806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FF64DB6-D582-4E49-BAE6-BD80518DEBE8}"/>
                    </a:ext>
                  </a:extLst>
                </p:cNvPr>
                <p:cNvSpPr/>
                <p:nvPr/>
              </p:nvSpPr>
              <p:spPr>
                <a:xfrm>
                  <a:off x="5958122" y="1702552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9F7E58C-E561-4CCB-AAE4-C7402B611E05}"/>
                    </a:ext>
                  </a:extLst>
                </p:cNvPr>
                <p:cNvSpPr/>
                <p:nvPr/>
              </p:nvSpPr>
              <p:spPr>
                <a:xfrm>
                  <a:off x="6633037" y="169529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1" name="Picture 10" descr="&lt;strong&gt;Pencil&lt;/strong&gt; request by The-Smiling-Pony on DeviantArt">
              <a:extLst>
                <a:ext uri="{FF2B5EF4-FFF2-40B4-BE49-F238E27FC236}">
                  <a16:creationId xmlns:a16="http://schemas.microsoft.com/office/drawing/2014/main" id="{45BE95FE-E553-4400-9F2D-2BEAB6E5F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8448" y="831658"/>
              <a:ext cx="1041420" cy="2060916"/>
            </a:xfrm>
            <a:prstGeom prst="rect">
              <a:avLst/>
            </a:prstGeom>
          </p:spPr>
        </p:pic>
      </p:grpSp>
      <p:sp>
        <p:nvSpPr>
          <p:cNvPr id="43" name="Arc 42">
            <a:extLst>
              <a:ext uri="{FF2B5EF4-FFF2-40B4-BE49-F238E27FC236}">
                <a16:creationId xmlns:a16="http://schemas.microsoft.com/office/drawing/2014/main" id="{046D8FA0-DB50-49C1-9B05-075E92E18E2B}"/>
              </a:ext>
            </a:extLst>
          </p:cNvPr>
          <p:cNvSpPr/>
          <p:nvPr/>
        </p:nvSpPr>
        <p:spPr>
          <a:xfrm rot="20894657">
            <a:off x="4878070" y="2895133"/>
            <a:ext cx="4480560" cy="448056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732995-3393-4FB5-B3A4-245DA59FF0F6}"/>
              </a:ext>
            </a:extLst>
          </p:cNvPr>
          <p:cNvGrpSpPr/>
          <p:nvPr/>
        </p:nvGrpSpPr>
        <p:grpSpPr>
          <a:xfrm>
            <a:off x="9717763" y="1002754"/>
            <a:ext cx="1472505" cy="9891591"/>
            <a:chOff x="9717763" y="1117054"/>
            <a:chExt cx="1472505" cy="989159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A60181-4E1C-428E-BD77-EF8784715E6B}"/>
                </a:ext>
              </a:extLst>
            </p:cNvPr>
            <p:cNvGrpSpPr/>
            <p:nvPr/>
          </p:nvGrpSpPr>
          <p:grpSpPr>
            <a:xfrm rot="16200000" flipV="1">
              <a:off x="5275632" y="5559185"/>
              <a:ext cx="9891591" cy="1007329"/>
              <a:chOff x="-4231403" y="3180332"/>
              <a:chExt cx="11756246" cy="1183761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1B121C2-5B04-490E-A775-67E53A1B5262}"/>
                  </a:ext>
                </a:extLst>
              </p:cNvPr>
              <p:cNvGrpSpPr/>
              <p:nvPr/>
            </p:nvGrpSpPr>
            <p:grpSpPr>
              <a:xfrm>
                <a:off x="1713516" y="3180332"/>
                <a:ext cx="5811327" cy="1181620"/>
                <a:chOff x="1045029" y="1204686"/>
                <a:chExt cx="6066972" cy="1234418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9567F0A1-D3CD-4E3D-B10E-27D1A2F6BE97}"/>
                    </a:ext>
                  </a:extLst>
                </p:cNvPr>
                <p:cNvSpPr/>
                <p:nvPr/>
              </p:nvSpPr>
              <p:spPr>
                <a:xfrm>
                  <a:off x="1045029" y="1204686"/>
                  <a:ext cx="6066972" cy="1233714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B2143C85-6A75-4CE0-BEB7-6475787D957A}"/>
                    </a:ext>
                  </a:extLst>
                </p:cNvPr>
                <p:cNvSpPr/>
                <p:nvPr/>
              </p:nvSpPr>
              <p:spPr>
                <a:xfrm>
                  <a:off x="1233717" y="175333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30677151-7AAE-4AF5-8C6E-AC155DA5F597}"/>
                    </a:ext>
                  </a:extLst>
                </p:cNvPr>
                <p:cNvSpPr/>
                <p:nvPr/>
              </p:nvSpPr>
              <p:spPr>
                <a:xfrm>
                  <a:off x="1908632" y="1746076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FB5C57BC-254B-4537-9F24-A6B9E130B25C}"/>
                    </a:ext>
                  </a:extLst>
                </p:cNvPr>
                <p:cNvSpPr/>
                <p:nvPr/>
              </p:nvSpPr>
              <p:spPr>
                <a:xfrm>
                  <a:off x="2583547" y="1738822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BAA83B2-87F4-4BC5-B9AA-067B4EAFEEF4}"/>
                    </a:ext>
                  </a:extLst>
                </p:cNvPr>
                <p:cNvSpPr/>
                <p:nvPr/>
              </p:nvSpPr>
              <p:spPr>
                <a:xfrm>
                  <a:off x="3258462" y="173156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D1DF628F-7732-48A7-9FA2-47513FADF9F9}"/>
                    </a:ext>
                  </a:extLst>
                </p:cNvPr>
                <p:cNvSpPr/>
                <p:nvPr/>
              </p:nvSpPr>
              <p:spPr>
                <a:xfrm>
                  <a:off x="3933377" y="172431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F671F2C8-6D47-43E6-A753-0B5658FEA6ED}"/>
                    </a:ext>
                  </a:extLst>
                </p:cNvPr>
                <p:cNvSpPr/>
                <p:nvPr/>
              </p:nvSpPr>
              <p:spPr>
                <a:xfrm>
                  <a:off x="4608292" y="171706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F31A8AFC-B3D7-41CC-A11A-5C942AD7E892}"/>
                    </a:ext>
                  </a:extLst>
                </p:cNvPr>
                <p:cNvSpPr/>
                <p:nvPr/>
              </p:nvSpPr>
              <p:spPr>
                <a:xfrm>
                  <a:off x="5283207" y="1709806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C2C49679-A074-40C6-A9CC-F8C9E3051B9E}"/>
                    </a:ext>
                  </a:extLst>
                </p:cNvPr>
                <p:cNvSpPr/>
                <p:nvPr/>
              </p:nvSpPr>
              <p:spPr>
                <a:xfrm>
                  <a:off x="5958122" y="1702552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C6E21920-6383-49D8-BE2C-458EB6DCDFB8}"/>
                    </a:ext>
                  </a:extLst>
                </p:cNvPr>
                <p:cNvSpPr/>
                <p:nvPr/>
              </p:nvSpPr>
              <p:spPr>
                <a:xfrm>
                  <a:off x="6633037" y="169529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BE210421-4DE2-4CFB-AC16-F08C0C620945}"/>
                    </a:ext>
                  </a:extLst>
                </p:cNvPr>
                <p:cNvSpPr txBox="1"/>
                <p:nvPr/>
              </p:nvSpPr>
              <p:spPr>
                <a:xfrm>
                  <a:off x="1161147" y="1886856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০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0B3CF9B-6233-455A-A66E-81A627D39263}"/>
                    </a:ext>
                  </a:extLst>
                </p:cNvPr>
                <p:cNvSpPr txBox="1"/>
                <p:nvPr/>
              </p:nvSpPr>
              <p:spPr>
                <a:xfrm>
                  <a:off x="1836061" y="1894113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26A220E-3F2B-49AE-A145-6DB299CA9151}"/>
                    </a:ext>
                  </a:extLst>
                </p:cNvPr>
                <p:cNvSpPr txBox="1"/>
                <p:nvPr/>
              </p:nvSpPr>
              <p:spPr>
                <a:xfrm>
                  <a:off x="2525489" y="1901370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17C849D6-22C4-486F-AAF2-DBEF65CF7AA5}"/>
                    </a:ext>
                  </a:extLst>
                </p:cNvPr>
                <p:cNvSpPr txBox="1"/>
                <p:nvPr/>
              </p:nvSpPr>
              <p:spPr>
                <a:xfrm>
                  <a:off x="3214917" y="1865085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A5409366-FC2B-42EC-8CFC-EEC108442BB2}"/>
                    </a:ext>
                  </a:extLst>
                </p:cNvPr>
                <p:cNvSpPr txBox="1"/>
                <p:nvPr/>
              </p:nvSpPr>
              <p:spPr>
                <a:xfrm>
                  <a:off x="3846287" y="1915884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52EB19E-691B-4AB7-8613-84A3C4B7769A}"/>
                    </a:ext>
                  </a:extLst>
                </p:cNvPr>
                <p:cNvSpPr txBox="1"/>
                <p:nvPr/>
              </p:nvSpPr>
              <p:spPr>
                <a:xfrm>
                  <a:off x="4593773" y="1908627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1B61B0C-5B18-4F33-935B-7D7841CBF7C5}"/>
                    </a:ext>
                  </a:extLst>
                </p:cNvPr>
                <p:cNvSpPr txBox="1"/>
                <p:nvPr/>
              </p:nvSpPr>
              <p:spPr>
                <a:xfrm>
                  <a:off x="5254172" y="1886856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E1484A3-1A5A-4E4D-99D3-D90EE56743C4}"/>
                    </a:ext>
                  </a:extLst>
                </p:cNvPr>
                <p:cNvSpPr txBox="1"/>
                <p:nvPr/>
              </p:nvSpPr>
              <p:spPr>
                <a:xfrm>
                  <a:off x="5885540" y="1894113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৭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DC963C1-0D88-45D5-8AAF-0654A1DFEBB7}"/>
                    </a:ext>
                  </a:extLst>
                </p:cNvPr>
                <p:cNvSpPr txBox="1"/>
                <p:nvPr/>
              </p:nvSpPr>
              <p:spPr>
                <a:xfrm>
                  <a:off x="6574971" y="1886856"/>
                  <a:ext cx="319312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৮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6F8D13D-1F51-494B-9C49-F2FE912DE915}"/>
                  </a:ext>
                </a:extLst>
              </p:cNvPr>
              <p:cNvGrpSpPr/>
              <p:nvPr/>
            </p:nvGrpSpPr>
            <p:grpSpPr>
              <a:xfrm>
                <a:off x="-4231403" y="3183147"/>
                <a:ext cx="5811327" cy="1180946"/>
                <a:chOff x="1045029" y="1204686"/>
                <a:chExt cx="6066972" cy="1233714"/>
              </a:xfrm>
              <a:no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BFDC1BF-9360-422B-8B59-D663DF39865F}"/>
                    </a:ext>
                  </a:extLst>
                </p:cNvPr>
                <p:cNvSpPr/>
                <p:nvPr/>
              </p:nvSpPr>
              <p:spPr>
                <a:xfrm>
                  <a:off x="1045029" y="1204686"/>
                  <a:ext cx="6066972" cy="1233714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FDE6B631-7C80-4C44-92E7-5B36E64F9E26}"/>
                    </a:ext>
                  </a:extLst>
                </p:cNvPr>
                <p:cNvSpPr/>
                <p:nvPr/>
              </p:nvSpPr>
              <p:spPr>
                <a:xfrm>
                  <a:off x="1233717" y="1753330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E2C5C135-407F-4FE4-9BC4-A41E0752EA21}"/>
                    </a:ext>
                  </a:extLst>
                </p:cNvPr>
                <p:cNvSpPr/>
                <p:nvPr/>
              </p:nvSpPr>
              <p:spPr>
                <a:xfrm>
                  <a:off x="1908632" y="1746076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2DD249DC-7956-486B-9DC4-4CEE8A1ABD47}"/>
                    </a:ext>
                  </a:extLst>
                </p:cNvPr>
                <p:cNvSpPr/>
                <p:nvPr/>
              </p:nvSpPr>
              <p:spPr>
                <a:xfrm>
                  <a:off x="2583547" y="1738822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E032C48B-35FD-4380-81F7-7E7F0FEB8469}"/>
                    </a:ext>
                  </a:extLst>
                </p:cNvPr>
                <p:cNvSpPr/>
                <p:nvPr/>
              </p:nvSpPr>
              <p:spPr>
                <a:xfrm>
                  <a:off x="3258462" y="173156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41382AF-26CD-40A3-834B-EEB7AB6ED370}"/>
                    </a:ext>
                  </a:extLst>
                </p:cNvPr>
                <p:cNvSpPr/>
                <p:nvPr/>
              </p:nvSpPr>
              <p:spPr>
                <a:xfrm>
                  <a:off x="3933377" y="172431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1B8BB86E-E590-4A96-A10A-4CF1AB20C0C5}"/>
                    </a:ext>
                  </a:extLst>
                </p:cNvPr>
                <p:cNvSpPr/>
                <p:nvPr/>
              </p:nvSpPr>
              <p:spPr>
                <a:xfrm>
                  <a:off x="4608292" y="1717060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C338776F-E612-45AD-BC23-EAEB27A556DC}"/>
                    </a:ext>
                  </a:extLst>
                </p:cNvPr>
                <p:cNvSpPr/>
                <p:nvPr/>
              </p:nvSpPr>
              <p:spPr>
                <a:xfrm>
                  <a:off x="5283207" y="1709806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F2DE807-AB2A-4285-BF77-BEF5055F3AB2}"/>
                    </a:ext>
                  </a:extLst>
                </p:cNvPr>
                <p:cNvSpPr/>
                <p:nvPr/>
              </p:nvSpPr>
              <p:spPr>
                <a:xfrm>
                  <a:off x="5958122" y="1702552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C0E39F8A-5845-464E-B7D4-F79038B2254C}"/>
                    </a:ext>
                  </a:extLst>
                </p:cNvPr>
                <p:cNvSpPr/>
                <p:nvPr/>
              </p:nvSpPr>
              <p:spPr>
                <a:xfrm>
                  <a:off x="6633037" y="169529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6" name="Picture 45" descr="&lt;strong&gt;Pencil&lt;/strong&gt; request by The-Smiling-Pony on DeviantArt">
              <a:extLst>
                <a:ext uri="{FF2B5EF4-FFF2-40B4-BE49-F238E27FC236}">
                  <a16:creationId xmlns:a16="http://schemas.microsoft.com/office/drawing/2014/main" id="{52A854BF-ADE8-46B1-B4BF-8E265DF73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8848" y="1639602"/>
              <a:ext cx="1041420" cy="2060916"/>
            </a:xfrm>
            <a:prstGeom prst="rect">
              <a:avLst/>
            </a:prstGeom>
          </p:spPr>
        </p:pic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FC0D269-DA35-4A09-B75D-9F2226240360}"/>
              </a:ext>
            </a:extLst>
          </p:cNvPr>
          <p:cNvCxnSpPr/>
          <p:nvPr/>
        </p:nvCxnSpPr>
        <p:spPr>
          <a:xfrm flipV="1">
            <a:off x="6618255" y="5645028"/>
            <a:ext cx="3573088" cy="16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c 78">
            <a:extLst>
              <a:ext uri="{FF2B5EF4-FFF2-40B4-BE49-F238E27FC236}">
                <a16:creationId xmlns:a16="http://schemas.microsoft.com/office/drawing/2014/main" id="{D74A4A65-3583-4B2B-9A5F-4584DB966C56}"/>
              </a:ext>
            </a:extLst>
          </p:cNvPr>
          <p:cNvSpPr/>
          <p:nvPr/>
        </p:nvSpPr>
        <p:spPr>
          <a:xfrm rot="16854959">
            <a:off x="7837675" y="3444468"/>
            <a:ext cx="4023360" cy="41148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3F5618F-E85C-4F62-80BD-12F8AEE6CDD3}"/>
              </a:ext>
            </a:extLst>
          </p:cNvPr>
          <p:cNvSpPr txBox="1"/>
          <p:nvPr/>
        </p:nvSpPr>
        <p:spPr>
          <a:xfrm>
            <a:off x="317026" y="1946891"/>
            <a:ext cx="489503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51BB78B-7295-412D-B400-D60C7F20F7D9}"/>
              </a:ext>
            </a:extLst>
          </p:cNvPr>
          <p:cNvSpPr txBox="1"/>
          <p:nvPr/>
        </p:nvSpPr>
        <p:spPr>
          <a:xfrm>
            <a:off x="840805" y="1976417"/>
            <a:ext cx="475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ভূমির ডান প্রান্ত থেকে ৪ সেমি দৈর্ঘ্য আঁকি।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15CE95B-92F2-4542-9772-F3E70674F029}"/>
              </a:ext>
            </a:extLst>
          </p:cNvPr>
          <p:cNvSpPr txBox="1"/>
          <p:nvPr/>
        </p:nvSpPr>
        <p:spPr>
          <a:xfrm>
            <a:off x="271999" y="2743871"/>
            <a:ext cx="552627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7983926-2A78-40D7-B659-48B31F0EB3F9}"/>
              </a:ext>
            </a:extLst>
          </p:cNvPr>
          <p:cNvSpPr txBox="1"/>
          <p:nvPr/>
        </p:nvSpPr>
        <p:spPr>
          <a:xfrm>
            <a:off x="795778" y="2773397"/>
            <a:ext cx="5364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প্রাপ্ত বিন্দুটি ব্যবহার করে ত্রিভুজের বাকি দুই বাহু আঁকি।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CD8AE67-264C-4149-8B48-A5C3B91EC488}"/>
              </a:ext>
            </a:extLst>
          </p:cNvPr>
          <p:cNvCxnSpPr/>
          <p:nvPr/>
        </p:nvCxnSpPr>
        <p:spPr>
          <a:xfrm flipV="1">
            <a:off x="6608512" y="3741152"/>
            <a:ext cx="2239365" cy="1925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74FE557-4F93-423B-B4DB-1B085595A73B}"/>
              </a:ext>
            </a:extLst>
          </p:cNvPr>
          <p:cNvCxnSpPr/>
          <p:nvPr/>
        </p:nvCxnSpPr>
        <p:spPr>
          <a:xfrm>
            <a:off x="8861386" y="3668139"/>
            <a:ext cx="1285415" cy="1972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4E0944AB-855A-4B13-AE74-41387A94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274" y="2901456"/>
            <a:ext cx="3975810" cy="315274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2FCB6BC-C0C3-4644-BF34-094534A91D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0000">
            <a:off x="4673272" y="3263674"/>
            <a:ext cx="7955280" cy="225174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FCEAF69-D1B3-468A-AE0C-AEB2256A4A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40000">
            <a:off x="5117772" y="3111274"/>
            <a:ext cx="7955280" cy="2251741"/>
          </a:xfrm>
          <a:prstGeom prst="rect">
            <a:avLst/>
          </a:prstGeom>
        </p:spPr>
      </p:pic>
      <p:pic>
        <p:nvPicPr>
          <p:cNvPr id="89" name="Picture 88" descr="&lt;strong&gt;Pencil&lt;/strong&gt; request by The-Smiling-Pony on DeviantArt">
            <a:extLst>
              <a:ext uri="{FF2B5EF4-FFF2-40B4-BE49-F238E27FC236}">
                <a16:creationId xmlns:a16="http://schemas.microsoft.com/office/drawing/2014/main" id="{287881E6-E912-43F7-A539-06BECA9BAD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376" y="3637532"/>
            <a:ext cx="1041420" cy="2060916"/>
          </a:xfrm>
          <a:prstGeom prst="rect">
            <a:avLst/>
          </a:prstGeom>
        </p:spPr>
      </p:pic>
      <p:pic>
        <p:nvPicPr>
          <p:cNvPr id="90" name="Picture 89" descr="&lt;strong&gt;Pencil&lt;/strong&gt; request by The-Smiling-Pony on DeviantArt">
            <a:extLst>
              <a:ext uri="{FF2B5EF4-FFF2-40B4-BE49-F238E27FC236}">
                <a16:creationId xmlns:a16="http://schemas.microsoft.com/office/drawing/2014/main" id="{E1597938-D30B-46CB-AB98-42EF9D864B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3000" y="3644734"/>
            <a:ext cx="1041420" cy="2060916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BBDDBF8E-C146-4085-A4DE-DE3177320193}"/>
              </a:ext>
            </a:extLst>
          </p:cNvPr>
          <p:cNvSpPr txBox="1"/>
          <p:nvPr/>
        </p:nvSpPr>
        <p:spPr>
          <a:xfrm>
            <a:off x="7890939" y="5682055"/>
            <a:ext cx="113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C324756-DF11-48BA-A525-B14E59EF993D}"/>
              </a:ext>
            </a:extLst>
          </p:cNvPr>
          <p:cNvSpPr txBox="1"/>
          <p:nvPr/>
        </p:nvSpPr>
        <p:spPr>
          <a:xfrm rot="19391495">
            <a:off x="6614596" y="4330276"/>
            <a:ext cx="113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5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633A13A-63ED-4A0B-A634-8EE171ABE4A4}"/>
              </a:ext>
            </a:extLst>
          </p:cNvPr>
          <p:cNvSpPr txBox="1"/>
          <p:nvPr/>
        </p:nvSpPr>
        <p:spPr>
          <a:xfrm rot="3232863">
            <a:off x="9430548" y="4469130"/>
            <a:ext cx="113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8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2888 0.000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0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7943 -0.2796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1398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1043 -0.2884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-1442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43" grpId="0" animBg="1"/>
      <p:bldP spid="79" grpId="0" animBg="1"/>
      <p:bldP spid="80" grpId="0" animBg="1"/>
      <p:bldP spid="81" grpId="0"/>
      <p:bldP spid="82" grpId="0" animBg="1"/>
      <p:bldP spid="83" grpId="0"/>
      <p:bldP spid="91" grpId="0"/>
      <p:bldP spid="92" grpId="0"/>
      <p:bldP spid="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7D625E36-9E50-4122-9AC1-EA003CE459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91" y="584775"/>
            <a:ext cx="4685909" cy="6053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87613A-FBBD-4E1A-A1B4-1BA8ECC9648E}"/>
              </a:ext>
            </a:extLst>
          </p:cNvPr>
          <p:cNvSpPr txBox="1"/>
          <p:nvPr/>
        </p:nvSpPr>
        <p:spPr>
          <a:xfrm>
            <a:off x="2528931" y="0"/>
            <a:ext cx="802823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১৫৭ ও ১৫৮ পৃষ্ঠা মনোযোগ সহকারে দেখঃ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5DB47-DACE-4F57-AA55-CF8B9A81C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68" y="584775"/>
            <a:ext cx="5963482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DC2577-192E-42E4-98F4-A8D52271CDF6}"/>
              </a:ext>
            </a:extLst>
          </p:cNvPr>
          <p:cNvSpPr txBox="1"/>
          <p:nvPr/>
        </p:nvSpPr>
        <p:spPr>
          <a:xfrm>
            <a:off x="91407" y="76542"/>
            <a:ext cx="188979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3F47E-EEFC-4797-9BFA-27101C1BF4C3}"/>
              </a:ext>
            </a:extLst>
          </p:cNvPr>
          <p:cNvSpPr txBox="1"/>
          <p:nvPr/>
        </p:nvSpPr>
        <p:spPr>
          <a:xfrm>
            <a:off x="2512432" y="3034334"/>
            <a:ext cx="828025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সেমি, ৪ সেমি এবং ৩ সেমি বাহু সম্পন্ন ত্রিভুজ আঁক।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21FDB9-D077-46A2-A139-66EBB9DDE02C}"/>
              </a:ext>
            </a:extLst>
          </p:cNvPr>
          <p:cNvSpPr txBox="1"/>
          <p:nvPr/>
        </p:nvSpPr>
        <p:spPr>
          <a:xfrm>
            <a:off x="105262" y="76542"/>
            <a:ext cx="12940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CD98B-742B-4B22-917B-04221FFE0FB1}"/>
              </a:ext>
            </a:extLst>
          </p:cNvPr>
          <p:cNvSpPr txBox="1"/>
          <p:nvPr/>
        </p:nvSpPr>
        <p:spPr>
          <a:xfrm>
            <a:off x="2612935" y="2589937"/>
            <a:ext cx="6323247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ত্রিভুজ কত প্রকার ও কি কি?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 কাকে বলে?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ত্রিভুজের দুইটি বৈশিষ্ট লেখ।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90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7981E6-AA01-4C28-8048-88A22F449D3E}"/>
              </a:ext>
            </a:extLst>
          </p:cNvPr>
          <p:cNvSpPr txBox="1"/>
          <p:nvPr/>
        </p:nvSpPr>
        <p:spPr>
          <a:xfrm>
            <a:off x="91407" y="76542"/>
            <a:ext cx="188979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642F5-6866-4644-A95B-4134BF996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06" y="76542"/>
            <a:ext cx="4203988" cy="3132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9FC86F-D5BF-422D-953E-AB5E9113F4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5560" y="5001491"/>
            <a:ext cx="9171710" cy="955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846E66-1B32-4F60-BF4F-46A4DC3D3D3B}"/>
              </a:ext>
            </a:extLst>
          </p:cNvPr>
          <p:cNvSpPr txBox="1"/>
          <p:nvPr/>
        </p:nvSpPr>
        <p:spPr>
          <a:xfrm>
            <a:off x="724897" y="3500709"/>
            <a:ext cx="1037259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দেখানো পদ্ধতি অনুসরণ করে নিচের ত্রিভুজগুলো এঁকে আনবে।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3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A9A437-119E-4049-8490-FBDBC0C77AB4}"/>
              </a:ext>
            </a:extLst>
          </p:cNvPr>
          <p:cNvSpPr txBox="1"/>
          <p:nvPr/>
        </p:nvSpPr>
        <p:spPr>
          <a:xfrm>
            <a:off x="5029500" y="232955"/>
            <a:ext cx="2418290" cy="7897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73A2-A3F8-4986-B81F-1D470FB31DD5}"/>
              </a:ext>
            </a:extLst>
          </p:cNvPr>
          <p:cNvSpPr txBox="1"/>
          <p:nvPr/>
        </p:nvSpPr>
        <p:spPr>
          <a:xfrm>
            <a:off x="340963" y="3534456"/>
            <a:ext cx="5790970" cy="30353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রেজাউল হাসান </a:t>
            </a:r>
          </a:p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শিক্ষক </a:t>
            </a:r>
          </a:p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২৯ নংআদমপুর সরকারি প্রাথমিক বিদ্যালয় </a:t>
            </a:r>
          </a:p>
          <a:p>
            <a:pPr algn="ctr"/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অষ্টগ্রাম, কিশোরগঞ্জ।  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2EC6C-918E-4E28-8A73-C3844E897F5A}"/>
              </a:ext>
            </a:extLst>
          </p:cNvPr>
          <p:cNvSpPr txBox="1"/>
          <p:nvPr/>
        </p:nvSpPr>
        <p:spPr>
          <a:xfrm>
            <a:off x="6246232" y="3555382"/>
            <a:ext cx="5488567" cy="30353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 </a:t>
            </a:r>
          </a:p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</a:t>
            </a:r>
          </a:p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১৪ (চৌদ্দ) </a:t>
            </a:r>
          </a:p>
          <a:p>
            <a:r>
              <a:rPr lang="bn-BD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3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8A3F4-60FD-4293-B7C4-FD21839A1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784" y="163660"/>
            <a:ext cx="3301521" cy="33015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6BC16-AE85-467F-9561-DC8EA03F7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35" y="178959"/>
            <a:ext cx="2486395" cy="33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D3CD64-9B5F-4113-BC1D-6B8936CCF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9657F0-E120-468E-9E10-496C4D1709D1}"/>
              </a:ext>
            </a:extLst>
          </p:cNvPr>
          <p:cNvSpPr txBox="1"/>
          <p:nvPr/>
        </p:nvSpPr>
        <p:spPr>
          <a:xfrm rot="172550">
            <a:off x="1302464" y="1120044"/>
            <a:ext cx="9809203" cy="1043286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29684"/>
              </a:avLst>
            </a:prstTxWarp>
            <a:spAutoFit/>
          </a:bodyPr>
          <a:lstStyle/>
          <a:p>
            <a:r>
              <a:rPr lang="bn-BD" sz="1234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হাফেজ! সবাই ভালো থেকো। </a:t>
            </a:r>
            <a:endParaRPr lang="en-US" sz="1234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0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B41618F-7B5F-41C2-8580-F1D0CEE64C88}"/>
              </a:ext>
            </a:extLst>
          </p:cNvPr>
          <p:cNvGrpSpPr/>
          <p:nvPr/>
        </p:nvGrpSpPr>
        <p:grpSpPr>
          <a:xfrm>
            <a:off x="1156242" y="7111810"/>
            <a:ext cx="10036811" cy="6832791"/>
            <a:chOff x="1156242" y="25210"/>
            <a:chExt cx="10036811" cy="683279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36CCD8A-0CBA-4DCA-90EF-122B56560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19" t="7813" r="8718" b="8660"/>
            <a:stretch/>
          </p:blipFill>
          <p:spPr>
            <a:xfrm>
              <a:off x="10039324" y="34412"/>
              <a:ext cx="1153729" cy="6789176"/>
            </a:xfrm>
            <a:custGeom>
              <a:avLst/>
              <a:gdLst>
                <a:gd name="connsiteX0" fmla="*/ 0 w 1153729"/>
                <a:gd name="connsiteY0" fmla="*/ 0 h 6789176"/>
                <a:gd name="connsiteX1" fmla="*/ 1153729 w 1153729"/>
                <a:gd name="connsiteY1" fmla="*/ 0 h 6789176"/>
                <a:gd name="connsiteX2" fmla="*/ 1153729 w 1153729"/>
                <a:gd name="connsiteY2" fmla="*/ 6789176 h 6789176"/>
                <a:gd name="connsiteX3" fmla="*/ 0 w 1153729"/>
                <a:gd name="connsiteY3" fmla="*/ 6789176 h 678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789176">
                  <a:moveTo>
                    <a:pt x="0" y="0"/>
                  </a:moveTo>
                  <a:lnTo>
                    <a:pt x="1153729" y="0"/>
                  </a:lnTo>
                  <a:lnTo>
                    <a:pt x="1153729" y="6789176"/>
                  </a:lnTo>
                  <a:lnTo>
                    <a:pt x="0" y="6789176"/>
                  </a:lnTo>
                  <a:close/>
                </a:path>
              </a:pathLst>
            </a:cu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53FC4CA-A183-4EC2-B7EA-56DB84BEC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0" t="8123" r="26567" b="7813"/>
            <a:stretch/>
          </p:blipFill>
          <p:spPr>
            <a:xfrm>
              <a:off x="7799182" y="25210"/>
              <a:ext cx="1153729" cy="6832791"/>
            </a:xfrm>
            <a:custGeom>
              <a:avLst/>
              <a:gdLst>
                <a:gd name="connsiteX0" fmla="*/ 0 w 1153729"/>
                <a:gd name="connsiteY0" fmla="*/ 0 h 6832791"/>
                <a:gd name="connsiteX1" fmla="*/ 1153729 w 1153729"/>
                <a:gd name="connsiteY1" fmla="*/ 0 h 6832791"/>
                <a:gd name="connsiteX2" fmla="*/ 1153729 w 1153729"/>
                <a:gd name="connsiteY2" fmla="*/ 6832791 h 6832791"/>
                <a:gd name="connsiteX3" fmla="*/ 0 w 1153729"/>
                <a:gd name="connsiteY3" fmla="*/ 6832791 h 683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1">
                  <a:moveTo>
                    <a:pt x="0" y="0"/>
                  </a:moveTo>
                  <a:lnTo>
                    <a:pt x="1153729" y="0"/>
                  </a:lnTo>
                  <a:lnTo>
                    <a:pt x="1153729" y="6832791"/>
                  </a:lnTo>
                  <a:lnTo>
                    <a:pt x="0" y="6832791"/>
                  </a:lnTo>
                  <a:close/>
                </a:path>
              </a:pathLst>
            </a:cu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5214816-2775-4734-AF43-D6513C51E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9" t="8123" r="44878" b="7813"/>
            <a:stretch/>
          </p:blipFill>
          <p:spPr>
            <a:xfrm>
              <a:off x="5566762" y="25210"/>
              <a:ext cx="1153729" cy="6832791"/>
            </a:xfrm>
            <a:custGeom>
              <a:avLst/>
              <a:gdLst>
                <a:gd name="connsiteX0" fmla="*/ 0 w 1153729"/>
                <a:gd name="connsiteY0" fmla="*/ 0 h 6832791"/>
                <a:gd name="connsiteX1" fmla="*/ 1153729 w 1153729"/>
                <a:gd name="connsiteY1" fmla="*/ 0 h 6832791"/>
                <a:gd name="connsiteX2" fmla="*/ 1153729 w 1153729"/>
                <a:gd name="connsiteY2" fmla="*/ 6832791 h 6832791"/>
                <a:gd name="connsiteX3" fmla="*/ 0 w 1153729"/>
                <a:gd name="connsiteY3" fmla="*/ 6832791 h 683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1">
                  <a:moveTo>
                    <a:pt x="0" y="0"/>
                  </a:moveTo>
                  <a:lnTo>
                    <a:pt x="1153729" y="0"/>
                  </a:lnTo>
                  <a:lnTo>
                    <a:pt x="1153729" y="6832791"/>
                  </a:lnTo>
                  <a:lnTo>
                    <a:pt x="0" y="6832791"/>
                  </a:lnTo>
                  <a:close/>
                </a:path>
              </a:pathLst>
            </a:cu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6E506F3-6390-4E49-AEC6-B79F4AF65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49" t="8123" r="63188" b="7813"/>
            <a:stretch/>
          </p:blipFill>
          <p:spPr>
            <a:xfrm>
              <a:off x="3334342" y="25210"/>
              <a:ext cx="1153729" cy="6832790"/>
            </a:xfrm>
            <a:custGeom>
              <a:avLst/>
              <a:gdLst>
                <a:gd name="connsiteX0" fmla="*/ 0 w 1153729"/>
                <a:gd name="connsiteY0" fmla="*/ 0 h 6832790"/>
                <a:gd name="connsiteX1" fmla="*/ 1153729 w 1153729"/>
                <a:gd name="connsiteY1" fmla="*/ 0 h 6832790"/>
                <a:gd name="connsiteX2" fmla="*/ 1153729 w 1153729"/>
                <a:gd name="connsiteY2" fmla="*/ 6832790 h 6832790"/>
                <a:gd name="connsiteX3" fmla="*/ 0 w 1153729"/>
                <a:gd name="connsiteY3" fmla="*/ 6832790 h 683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0">
                  <a:moveTo>
                    <a:pt x="0" y="0"/>
                  </a:moveTo>
                  <a:lnTo>
                    <a:pt x="1153729" y="0"/>
                  </a:lnTo>
                  <a:lnTo>
                    <a:pt x="1153729" y="6832790"/>
                  </a:lnTo>
                  <a:lnTo>
                    <a:pt x="0" y="6832790"/>
                  </a:lnTo>
                  <a:close/>
                </a:path>
              </a:pathLst>
            </a:cu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EE2B22C-8CD4-4C52-BF57-9E000DED3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4" t="8123" r="81053" b="7813"/>
            <a:stretch/>
          </p:blipFill>
          <p:spPr>
            <a:xfrm>
              <a:off x="1156242" y="25210"/>
              <a:ext cx="1153729" cy="6832791"/>
            </a:xfrm>
            <a:custGeom>
              <a:avLst/>
              <a:gdLst>
                <a:gd name="connsiteX0" fmla="*/ 0 w 1153729"/>
                <a:gd name="connsiteY0" fmla="*/ 0 h 6832791"/>
                <a:gd name="connsiteX1" fmla="*/ 1153729 w 1153729"/>
                <a:gd name="connsiteY1" fmla="*/ 0 h 6832791"/>
                <a:gd name="connsiteX2" fmla="*/ 1153729 w 1153729"/>
                <a:gd name="connsiteY2" fmla="*/ 6832791 h 6832791"/>
                <a:gd name="connsiteX3" fmla="*/ 0 w 1153729"/>
                <a:gd name="connsiteY3" fmla="*/ 6832791 h 683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1">
                  <a:moveTo>
                    <a:pt x="0" y="0"/>
                  </a:moveTo>
                  <a:lnTo>
                    <a:pt x="1153729" y="0"/>
                  </a:lnTo>
                  <a:lnTo>
                    <a:pt x="1153729" y="6832791"/>
                  </a:lnTo>
                  <a:lnTo>
                    <a:pt x="0" y="6832791"/>
                  </a:lnTo>
                  <a:close/>
                </a:path>
              </a:pathLst>
            </a:cu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39EEB9-F8D5-4875-8913-75BB6C65AABD}"/>
              </a:ext>
            </a:extLst>
          </p:cNvPr>
          <p:cNvGrpSpPr/>
          <p:nvPr/>
        </p:nvGrpSpPr>
        <p:grpSpPr>
          <a:xfrm>
            <a:off x="0" y="-7079239"/>
            <a:ext cx="12190976" cy="6883209"/>
            <a:chOff x="0" y="0"/>
            <a:chExt cx="12190976" cy="688320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84E8E1B-81FB-44DC-AB34-44002400C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90" t="7813" r="291" b="8660"/>
            <a:stretch/>
          </p:blipFill>
          <p:spPr>
            <a:xfrm>
              <a:off x="11176709" y="34412"/>
              <a:ext cx="1014267" cy="6789176"/>
            </a:xfrm>
            <a:custGeom>
              <a:avLst/>
              <a:gdLst>
                <a:gd name="connsiteX0" fmla="*/ 0 w 1014267"/>
                <a:gd name="connsiteY0" fmla="*/ 0 h 6789176"/>
                <a:gd name="connsiteX1" fmla="*/ 1014267 w 1014267"/>
                <a:gd name="connsiteY1" fmla="*/ 0 h 6789176"/>
                <a:gd name="connsiteX2" fmla="*/ 1014267 w 1014267"/>
                <a:gd name="connsiteY2" fmla="*/ 6789176 h 6789176"/>
                <a:gd name="connsiteX3" fmla="*/ 0 w 1014267"/>
                <a:gd name="connsiteY3" fmla="*/ 6789176 h 678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267" h="6789176">
                  <a:moveTo>
                    <a:pt x="0" y="0"/>
                  </a:moveTo>
                  <a:lnTo>
                    <a:pt x="1014267" y="0"/>
                  </a:lnTo>
                  <a:lnTo>
                    <a:pt x="1014267" y="6789176"/>
                  </a:lnTo>
                  <a:lnTo>
                    <a:pt x="0" y="6789176"/>
                  </a:lnTo>
                  <a:close/>
                </a:path>
              </a:pathLst>
            </a:cu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ED10236-8B7E-4E94-9002-4A8CE5876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25" t="8123" r="17412" b="7813"/>
            <a:stretch/>
          </p:blipFill>
          <p:spPr>
            <a:xfrm>
              <a:off x="8915392" y="25210"/>
              <a:ext cx="1153729" cy="6832791"/>
            </a:xfrm>
            <a:custGeom>
              <a:avLst/>
              <a:gdLst>
                <a:gd name="connsiteX0" fmla="*/ 0 w 1153729"/>
                <a:gd name="connsiteY0" fmla="*/ 0 h 6832791"/>
                <a:gd name="connsiteX1" fmla="*/ 1153729 w 1153729"/>
                <a:gd name="connsiteY1" fmla="*/ 0 h 6832791"/>
                <a:gd name="connsiteX2" fmla="*/ 1153729 w 1153729"/>
                <a:gd name="connsiteY2" fmla="*/ 6832791 h 6832791"/>
                <a:gd name="connsiteX3" fmla="*/ 0 w 1153729"/>
                <a:gd name="connsiteY3" fmla="*/ 6832791 h 683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1">
                  <a:moveTo>
                    <a:pt x="0" y="0"/>
                  </a:moveTo>
                  <a:lnTo>
                    <a:pt x="1153729" y="0"/>
                  </a:lnTo>
                  <a:lnTo>
                    <a:pt x="1153729" y="6832791"/>
                  </a:lnTo>
                  <a:lnTo>
                    <a:pt x="0" y="6832791"/>
                  </a:lnTo>
                  <a:close/>
                </a:path>
              </a:pathLst>
            </a:cu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7E68B9A-526C-4F65-9167-89FF094E2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4" t="8123" r="35723" b="7813"/>
            <a:stretch/>
          </p:blipFill>
          <p:spPr>
            <a:xfrm>
              <a:off x="6682972" y="25210"/>
              <a:ext cx="1153729" cy="6832791"/>
            </a:xfrm>
            <a:custGeom>
              <a:avLst/>
              <a:gdLst>
                <a:gd name="connsiteX0" fmla="*/ 0 w 1153729"/>
                <a:gd name="connsiteY0" fmla="*/ 0 h 6832791"/>
                <a:gd name="connsiteX1" fmla="*/ 1153729 w 1153729"/>
                <a:gd name="connsiteY1" fmla="*/ 0 h 6832791"/>
                <a:gd name="connsiteX2" fmla="*/ 1153729 w 1153729"/>
                <a:gd name="connsiteY2" fmla="*/ 6832791 h 6832791"/>
                <a:gd name="connsiteX3" fmla="*/ 0 w 1153729"/>
                <a:gd name="connsiteY3" fmla="*/ 6832791 h 683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1">
                  <a:moveTo>
                    <a:pt x="0" y="0"/>
                  </a:moveTo>
                  <a:lnTo>
                    <a:pt x="1153729" y="0"/>
                  </a:lnTo>
                  <a:lnTo>
                    <a:pt x="1153729" y="6832791"/>
                  </a:lnTo>
                  <a:lnTo>
                    <a:pt x="0" y="6832791"/>
                  </a:lnTo>
                  <a:close/>
                </a:path>
              </a:pathLst>
            </a:cu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0CF2EB8-C879-4090-8C40-9C45974A2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04" t="8123" r="54033" b="7813"/>
            <a:stretch/>
          </p:blipFill>
          <p:spPr>
            <a:xfrm>
              <a:off x="4450552" y="25210"/>
              <a:ext cx="1153729" cy="6832791"/>
            </a:xfrm>
            <a:custGeom>
              <a:avLst/>
              <a:gdLst>
                <a:gd name="connsiteX0" fmla="*/ 0 w 1153729"/>
                <a:gd name="connsiteY0" fmla="*/ 0 h 6832791"/>
                <a:gd name="connsiteX1" fmla="*/ 1153729 w 1153729"/>
                <a:gd name="connsiteY1" fmla="*/ 0 h 6832791"/>
                <a:gd name="connsiteX2" fmla="*/ 1153729 w 1153729"/>
                <a:gd name="connsiteY2" fmla="*/ 6832791 h 6832791"/>
                <a:gd name="connsiteX3" fmla="*/ 0 w 1153729"/>
                <a:gd name="connsiteY3" fmla="*/ 6832791 h 683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1">
                  <a:moveTo>
                    <a:pt x="0" y="0"/>
                  </a:moveTo>
                  <a:lnTo>
                    <a:pt x="1153729" y="0"/>
                  </a:lnTo>
                  <a:lnTo>
                    <a:pt x="1153729" y="6832791"/>
                  </a:lnTo>
                  <a:lnTo>
                    <a:pt x="0" y="6832791"/>
                  </a:lnTo>
                  <a:close/>
                </a:path>
              </a:pathLst>
            </a:cu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D468EC-C62C-48DB-B7CA-49755BDE5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9" t="7813" r="72498" b="8123"/>
            <a:stretch/>
          </p:blipFill>
          <p:spPr>
            <a:xfrm>
              <a:off x="2199373" y="0"/>
              <a:ext cx="1153729" cy="6832790"/>
            </a:xfrm>
            <a:custGeom>
              <a:avLst/>
              <a:gdLst>
                <a:gd name="connsiteX0" fmla="*/ 0 w 1153729"/>
                <a:gd name="connsiteY0" fmla="*/ 0 h 6832790"/>
                <a:gd name="connsiteX1" fmla="*/ 1153729 w 1153729"/>
                <a:gd name="connsiteY1" fmla="*/ 0 h 6832790"/>
                <a:gd name="connsiteX2" fmla="*/ 1153729 w 1153729"/>
                <a:gd name="connsiteY2" fmla="*/ 6832790 h 6832790"/>
                <a:gd name="connsiteX3" fmla="*/ 0 w 1153729"/>
                <a:gd name="connsiteY3" fmla="*/ 6832790 h 683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0">
                  <a:moveTo>
                    <a:pt x="0" y="0"/>
                  </a:moveTo>
                  <a:lnTo>
                    <a:pt x="1153729" y="0"/>
                  </a:lnTo>
                  <a:lnTo>
                    <a:pt x="1153729" y="6832790"/>
                  </a:lnTo>
                  <a:lnTo>
                    <a:pt x="0" y="6832790"/>
                  </a:lnTo>
                  <a:close/>
                </a:path>
              </a:pathLst>
            </a:cu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CF5FE7-2D7F-4798-A05E-6E4251891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r="90654" b="7866"/>
            <a:stretch/>
          </p:blipFill>
          <p:spPr>
            <a:xfrm>
              <a:off x="0" y="29497"/>
              <a:ext cx="1139440" cy="6853712"/>
            </a:xfrm>
            <a:custGeom>
              <a:avLst/>
              <a:gdLst>
                <a:gd name="connsiteX0" fmla="*/ 0 w 1139440"/>
                <a:gd name="connsiteY0" fmla="*/ 0 h 6853712"/>
                <a:gd name="connsiteX1" fmla="*/ 1139440 w 1139440"/>
                <a:gd name="connsiteY1" fmla="*/ 0 h 6853712"/>
                <a:gd name="connsiteX2" fmla="*/ 1139440 w 1139440"/>
                <a:gd name="connsiteY2" fmla="*/ 6853712 h 6853712"/>
                <a:gd name="connsiteX3" fmla="*/ 0 w 1139440"/>
                <a:gd name="connsiteY3" fmla="*/ 6853712 h 685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440" h="6853712">
                  <a:moveTo>
                    <a:pt x="0" y="0"/>
                  </a:moveTo>
                  <a:lnTo>
                    <a:pt x="1139440" y="0"/>
                  </a:lnTo>
                  <a:lnTo>
                    <a:pt x="1139440" y="6853712"/>
                  </a:lnTo>
                  <a:lnTo>
                    <a:pt x="0" y="6853712"/>
                  </a:lnTo>
                  <a:close/>
                </a:path>
              </a:pathLst>
            </a:cu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E42B072-B04D-4F54-93E7-BC69CAA7E1FD}"/>
              </a:ext>
            </a:extLst>
          </p:cNvPr>
          <p:cNvSpPr txBox="1"/>
          <p:nvPr/>
        </p:nvSpPr>
        <p:spPr>
          <a:xfrm>
            <a:off x="2199373" y="2605865"/>
            <a:ext cx="7600950" cy="15454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ছবিটি ভালোভাবে পর্যবেক্ষণ করি। </a:t>
            </a:r>
            <a:endParaRPr lang="en-US" sz="36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7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B41618F-7B5F-41C2-8580-F1D0CEE64C88}"/>
              </a:ext>
            </a:extLst>
          </p:cNvPr>
          <p:cNvGrpSpPr/>
          <p:nvPr/>
        </p:nvGrpSpPr>
        <p:grpSpPr>
          <a:xfrm>
            <a:off x="1067751" y="13200"/>
            <a:ext cx="10036811" cy="6866453"/>
            <a:chOff x="1156242" y="5836"/>
            <a:chExt cx="10036811" cy="686645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36CCD8A-0CBA-4DCA-90EF-122B56560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19" t="7813" r="8718" b="8660"/>
            <a:stretch/>
          </p:blipFill>
          <p:spPr>
            <a:xfrm>
              <a:off x="10039324" y="5836"/>
              <a:ext cx="1153729" cy="6789176"/>
            </a:xfrm>
            <a:custGeom>
              <a:avLst/>
              <a:gdLst>
                <a:gd name="connsiteX0" fmla="*/ 0 w 1153729"/>
                <a:gd name="connsiteY0" fmla="*/ 0 h 6789176"/>
                <a:gd name="connsiteX1" fmla="*/ 1153729 w 1153729"/>
                <a:gd name="connsiteY1" fmla="*/ 0 h 6789176"/>
                <a:gd name="connsiteX2" fmla="*/ 1153729 w 1153729"/>
                <a:gd name="connsiteY2" fmla="*/ 6789176 h 6789176"/>
                <a:gd name="connsiteX3" fmla="*/ 0 w 1153729"/>
                <a:gd name="connsiteY3" fmla="*/ 6789176 h 678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789176">
                  <a:moveTo>
                    <a:pt x="0" y="0"/>
                  </a:moveTo>
                  <a:lnTo>
                    <a:pt x="1153729" y="0"/>
                  </a:lnTo>
                  <a:lnTo>
                    <a:pt x="1153729" y="6789176"/>
                  </a:lnTo>
                  <a:lnTo>
                    <a:pt x="0" y="6789176"/>
                  </a:lnTo>
                  <a:close/>
                </a:path>
              </a:pathLst>
            </a:cu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53FC4CA-A183-4EC2-B7EA-56DB84BEC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0" t="8123" r="26567" b="7813"/>
            <a:stretch/>
          </p:blipFill>
          <p:spPr>
            <a:xfrm>
              <a:off x="7799182" y="25210"/>
              <a:ext cx="1153729" cy="6832791"/>
            </a:xfrm>
            <a:custGeom>
              <a:avLst/>
              <a:gdLst>
                <a:gd name="connsiteX0" fmla="*/ 0 w 1153729"/>
                <a:gd name="connsiteY0" fmla="*/ 0 h 6832791"/>
                <a:gd name="connsiteX1" fmla="*/ 1153729 w 1153729"/>
                <a:gd name="connsiteY1" fmla="*/ 0 h 6832791"/>
                <a:gd name="connsiteX2" fmla="*/ 1153729 w 1153729"/>
                <a:gd name="connsiteY2" fmla="*/ 6832791 h 6832791"/>
                <a:gd name="connsiteX3" fmla="*/ 0 w 1153729"/>
                <a:gd name="connsiteY3" fmla="*/ 6832791 h 683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1">
                  <a:moveTo>
                    <a:pt x="0" y="0"/>
                  </a:moveTo>
                  <a:lnTo>
                    <a:pt x="1153729" y="0"/>
                  </a:lnTo>
                  <a:lnTo>
                    <a:pt x="1153729" y="6832791"/>
                  </a:lnTo>
                  <a:lnTo>
                    <a:pt x="0" y="6832791"/>
                  </a:lnTo>
                  <a:close/>
                </a:path>
              </a:pathLst>
            </a:cu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5214816-2775-4734-AF43-D6513C51E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9" t="8123" r="44878" b="7813"/>
            <a:stretch/>
          </p:blipFill>
          <p:spPr>
            <a:xfrm>
              <a:off x="5566762" y="25210"/>
              <a:ext cx="1153729" cy="6832791"/>
            </a:xfrm>
            <a:custGeom>
              <a:avLst/>
              <a:gdLst>
                <a:gd name="connsiteX0" fmla="*/ 0 w 1153729"/>
                <a:gd name="connsiteY0" fmla="*/ 0 h 6832791"/>
                <a:gd name="connsiteX1" fmla="*/ 1153729 w 1153729"/>
                <a:gd name="connsiteY1" fmla="*/ 0 h 6832791"/>
                <a:gd name="connsiteX2" fmla="*/ 1153729 w 1153729"/>
                <a:gd name="connsiteY2" fmla="*/ 6832791 h 6832791"/>
                <a:gd name="connsiteX3" fmla="*/ 0 w 1153729"/>
                <a:gd name="connsiteY3" fmla="*/ 6832791 h 683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1">
                  <a:moveTo>
                    <a:pt x="0" y="0"/>
                  </a:moveTo>
                  <a:lnTo>
                    <a:pt x="1153729" y="0"/>
                  </a:lnTo>
                  <a:lnTo>
                    <a:pt x="1153729" y="6832791"/>
                  </a:lnTo>
                  <a:lnTo>
                    <a:pt x="0" y="6832791"/>
                  </a:lnTo>
                  <a:close/>
                </a:path>
              </a:pathLst>
            </a:cu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6E506F3-6390-4E49-AEC6-B79F4AF65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49" t="8123" r="63188" b="7813"/>
            <a:stretch/>
          </p:blipFill>
          <p:spPr>
            <a:xfrm>
              <a:off x="3334342" y="25210"/>
              <a:ext cx="1153729" cy="6832790"/>
            </a:xfrm>
            <a:custGeom>
              <a:avLst/>
              <a:gdLst>
                <a:gd name="connsiteX0" fmla="*/ 0 w 1153729"/>
                <a:gd name="connsiteY0" fmla="*/ 0 h 6832790"/>
                <a:gd name="connsiteX1" fmla="*/ 1153729 w 1153729"/>
                <a:gd name="connsiteY1" fmla="*/ 0 h 6832790"/>
                <a:gd name="connsiteX2" fmla="*/ 1153729 w 1153729"/>
                <a:gd name="connsiteY2" fmla="*/ 6832790 h 6832790"/>
                <a:gd name="connsiteX3" fmla="*/ 0 w 1153729"/>
                <a:gd name="connsiteY3" fmla="*/ 6832790 h 683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0">
                  <a:moveTo>
                    <a:pt x="0" y="0"/>
                  </a:moveTo>
                  <a:lnTo>
                    <a:pt x="1153729" y="0"/>
                  </a:lnTo>
                  <a:lnTo>
                    <a:pt x="1153729" y="6832790"/>
                  </a:lnTo>
                  <a:lnTo>
                    <a:pt x="0" y="6832790"/>
                  </a:lnTo>
                  <a:close/>
                </a:path>
              </a:pathLst>
            </a:cu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EE2B22C-8CD4-4C52-BF57-9E000DED3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4" t="8123" r="81053" b="7813"/>
            <a:stretch/>
          </p:blipFill>
          <p:spPr>
            <a:xfrm>
              <a:off x="1156242" y="39498"/>
              <a:ext cx="1153729" cy="6832791"/>
            </a:xfrm>
            <a:custGeom>
              <a:avLst/>
              <a:gdLst>
                <a:gd name="connsiteX0" fmla="*/ 0 w 1153729"/>
                <a:gd name="connsiteY0" fmla="*/ 0 h 6832791"/>
                <a:gd name="connsiteX1" fmla="*/ 1153729 w 1153729"/>
                <a:gd name="connsiteY1" fmla="*/ 0 h 6832791"/>
                <a:gd name="connsiteX2" fmla="*/ 1153729 w 1153729"/>
                <a:gd name="connsiteY2" fmla="*/ 6832791 h 6832791"/>
                <a:gd name="connsiteX3" fmla="*/ 0 w 1153729"/>
                <a:gd name="connsiteY3" fmla="*/ 6832791 h 683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1">
                  <a:moveTo>
                    <a:pt x="0" y="0"/>
                  </a:moveTo>
                  <a:lnTo>
                    <a:pt x="1153729" y="0"/>
                  </a:lnTo>
                  <a:lnTo>
                    <a:pt x="1153729" y="6832791"/>
                  </a:lnTo>
                  <a:lnTo>
                    <a:pt x="0" y="6832791"/>
                  </a:lnTo>
                  <a:close/>
                </a:path>
              </a:pathLst>
            </a:cu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39EEB9-F8D5-4875-8913-75BB6C65AABD}"/>
              </a:ext>
            </a:extLst>
          </p:cNvPr>
          <p:cNvGrpSpPr/>
          <p:nvPr/>
        </p:nvGrpSpPr>
        <p:grpSpPr>
          <a:xfrm>
            <a:off x="-58994" y="25207"/>
            <a:ext cx="12161479" cy="6861367"/>
            <a:chOff x="29497" y="25210"/>
            <a:chExt cx="12161479" cy="686136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84E8E1B-81FB-44DC-AB34-44002400C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90" t="7813" r="291" b="8660"/>
            <a:stretch/>
          </p:blipFill>
          <p:spPr>
            <a:xfrm>
              <a:off x="11176709" y="34412"/>
              <a:ext cx="1014267" cy="6789176"/>
            </a:xfrm>
            <a:custGeom>
              <a:avLst/>
              <a:gdLst>
                <a:gd name="connsiteX0" fmla="*/ 0 w 1014267"/>
                <a:gd name="connsiteY0" fmla="*/ 0 h 6789176"/>
                <a:gd name="connsiteX1" fmla="*/ 1014267 w 1014267"/>
                <a:gd name="connsiteY1" fmla="*/ 0 h 6789176"/>
                <a:gd name="connsiteX2" fmla="*/ 1014267 w 1014267"/>
                <a:gd name="connsiteY2" fmla="*/ 6789176 h 6789176"/>
                <a:gd name="connsiteX3" fmla="*/ 0 w 1014267"/>
                <a:gd name="connsiteY3" fmla="*/ 6789176 h 678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267" h="6789176">
                  <a:moveTo>
                    <a:pt x="0" y="0"/>
                  </a:moveTo>
                  <a:lnTo>
                    <a:pt x="1014267" y="0"/>
                  </a:lnTo>
                  <a:lnTo>
                    <a:pt x="1014267" y="6789176"/>
                  </a:lnTo>
                  <a:lnTo>
                    <a:pt x="0" y="6789176"/>
                  </a:lnTo>
                  <a:close/>
                </a:path>
              </a:pathLst>
            </a:cu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ED10236-8B7E-4E94-9002-4A8CE5876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25" t="8123" r="17412" b="7813"/>
            <a:stretch/>
          </p:blipFill>
          <p:spPr>
            <a:xfrm>
              <a:off x="8915392" y="53786"/>
              <a:ext cx="1153729" cy="6832791"/>
            </a:xfrm>
            <a:custGeom>
              <a:avLst/>
              <a:gdLst>
                <a:gd name="connsiteX0" fmla="*/ 0 w 1153729"/>
                <a:gd name="connsiteY0" fmla="*/ 0 h 6832791"/>
                <a:gd name="connsiteX1" fmla="*/ 1153729 w 1153729"/>
                <a:gd name="connsiteY1" fmla="*/ 0 h 6832791"/>
                <a:gd name="connsiteX2" fmla="*/ 1153729 w 1153729"/>
                <a:gd name="connsiteY2" fmla="*/ 6832791 h 6832791"/>
                <a:gd name="connsiteX3" fmla="*/ 0 w 1153729"/>
                <a:gd name="connsiteY3" fmla="*/ 6832791 h 683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1">
                  <a:moveTo>
                    <a:pt x="0" y="0"/>
                  </a:moveTo>
                  <a:lnTo>
                    <a:pt x="1153729" y="0"/>
                  </a:lnTo>
                  <a:lnTo>
                    <a:pt x="1153729" y="6832791"/>
                  </a:lnTo>
                  <a:lnTo>
                    <a:pt x="0" y="6832791"/>
                  </a:lnTo>
                  <a:close/>
                </a:path>
              </a:pathLst>
            </a:cu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7E68B9A-526C-4F65-9167-89FF094E2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4" t="8123" r="35723" b="7813"/>
            <a:stretch/>
          </p:blipFill>
          <p:spPr>
            <a:xfrm>
              <a:off x="6682972" y="25210"/>
              <a:ext cx="1153729" cy="6832791"/>
            </a:xfrm>
            <a:custGeom>
              <a:avLst/>
              <a:gdLst>
                <a:gd name="connsiteX0" fmla="*/ 0 w 1153729"/>
                <a:gd name="connsiteY0" fmla="*/ 0 h 6832791"/>
                <a:gd name="connsiteX1" fmla="*/ 1153729 w 1153729"/>
                <a:gd name="connsiteY1" fmla="*/ 0 h 6832791"/>
                <a:gd name="connsiteX2" fmla="*/ 1153729 w 1153729"/>
                <a:gd name="connsiteY2" fmla="*/ 6832791 h 6832791"/>
                <a:gd name="connsiteX3" fmla="*/ 0 w 1153729"/>
                <a:gd name="connsiteY3" fmla="*/ 6832791 h 683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1">
                  <a:moveTo>
                    <a:pt x="0" y="0"/>
                  </a:moveTo>
                  <a:lnTo>
                    <a:pt x="1153729" y="0"/>
                  </a:lnTo>
                  <a:lnTo>
                    <a:pt x="1153729" y="6832791"/>
                  </a:lnTo>
                  <a:lnTo>
                    <a:pt x="0" y="6832791"/>
                  </a:lnTo>
                  <a:close/>
                </a:path>
              </a:pathLst>
            </a:cu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0CF2EB8-C879-4090-8C40-9C45974A2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04" t="8123" r="54033" b="7813"/>
            <a:stretch/>
          </p:blipFill>
          <p:spPr>
            <a:xfrm>
              <a:off x="4450552" y="25210"/>
              <a:ext cx="1153729" cy="6832791"/>
            </a:xfrm>
            <a:custGeom>
              <a:avLst/>
              <a:gdLst>
                <a:gd name="connsiteX0" fmla="*/ 0 w 1153729"/>
                <a:gd name="connsiteY0" fmla="*/ 0 h 6832791"/>
                <a:gd name="connsiteX1" fmla="*/ 1153729 w 1153729"/>
                <a:gd name="connsiteY1" fmla="*/ 0 h 6832791"/>
                <a:gd name="connsiteX2" fmla="*/ 1153729 w 1153729"/>
                <a:gd name="connsiteY2" fmla="*/ 6832791 h 6832791"/>
                <a:gd name="connsiteX3" fmla="*/ 0 w 1153729"/>
                <a:gd name="connsiteY3" fmla="*/ 6832791 h 683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1">
                  <a:moveTo>
                    <a:pt x="0" y="0"/>
                  </a:moveTo>
                  <a:lnTo>
                    <a:pt x="1153729" y="0"/>
                  </a:lnTo>
                  <a:lnTo>
                    <a:pt x="1153729" y="6832791"/>
                  </a:lnTo>
                  <a:lnTo>
                    <a:pt x="0" y="6832791"/>
                  </a:lnTo>
                  <a:close/>
                </a:path>
              </a:pathLst>
            </a:cu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D468EC-C62C-48DB-B7CA-49755BDE5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9" t="7813" r="72498" b="8123"/>
            <a:stretch/>
          </p:blipFill>
          <p:spPr>
            <a:xfrm>
              <a:off x="2199373" y="28576"/>
              <a:ext cx="1153729" cy="6832790"/>
            </a:xfrm>
            <a:custGeom>
              <a:avLst/>
              <a:gdLst>
                <a:gd name="connsiteX0" fmla="*/ 0 w 1153729"/>
                <a:gd name="connsiteY0" fmla="*/ 0 h 6832790"/>
                <a:gd name="connsiteX1" fmla="*/ 1153729 w 1153729"/>
                <a:gd name="connsiteY1" fmla="*/ 0 h 6832790"/>
                <a:gd name="connsiteX2" fmla="*/ 1153729 w 1153729"/>
                <a:gd name="connsiteY2" fmla="*/ 6832790 h 6832790"/>
                <a:gd name="connsiteX3" fmla="*/ 0 w 1153729"/>
                <a:gd name="connsiteY3" fmla="*/ 6832790 h 683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729" h="6832790">
                  <a:moveTo>
                    <a:pt x="0" y="0"/>
                  </a:moveTo>
                  <a:lnTo>
                    <a:pt x="1153729" y="0"/>
                  </a:lnTo>
                  <a:lnTo>
                    <a:pt x="1153729" y="6832790"/>
                  </a:lnTo>
                  <a:lnTo>
                    <a:pt x="0" y="6832790"/>
                  </a:lnTo>
                  <a:close/>
                </a:path>
              </a:pathLst>
            </a:cu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CF5FE7-2D7F-4798-A05E-6E4251891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3" r="90654" b="7866"/>
            <a:stretch/>
          </p:blipFill>
          <p:spPr>
            <a:xfrm>
              <a:off x="29497" y="29497"/>
              <a:ext cx="1139440" cy="6853712"/>
            </a:xfrm>
            <a:custGeom>
              <a:avLst/>
              <a:gdLst>
                <a:gd name="connsiteX0" fmla="*/ 0 w 1139440"/>
                <a:gd name="connsiteY0" fmla="*/ 0 h 6853712"/>
                <a:gd name="connsiteX1" fmla="*/ 1139440 w 1139440"/>
                <a:gd name="connsiteY1" fmla="*/ 0 h 6853712"/>
                <a:gd name="connsiteX2" fmla="*/ 1139440 w 1139440"/>
                <a:gd name="connsiteY2" fmla="*/ 6853712 h 6853712"/>
                <a:gd name="connsiteX3" fmla="*/ 0 w 1139440"/>
                <a:gd name="connsiteY3" fmla="*/ 6853712 h 685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440" h="6853712">
                  <a:moveTo>
                    <a:pt x="0" y="0"/>
                  </a:moveTo>
                  <a:lnTo>
                    <a:pt x="1139440" y="0"/>
                  </a:lnTo>
                  <a:lnTo>
                    <a:pt x="1139440" y="6853712"/>
                  </a:lnTo>
                  <a:lnTo>
                    <a:pt x="0" y="6853712"/>
                  </a:lnTo>
                  <a:close/>
                </a:path>
              </a:pathLst>
            </a:custGeom>
          </p:spPr>
        </p:pic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E2108F7-FFD8-4EC9-9C31-5F320A3BDB5B}"/>
              </a:ext>
            </a:extLst>
          </p:cNvPr>
          <p:cNvSpPr/>
          <p:nvPr/>
        </p:nvSpPr>
        <p:spPr>
          <a:xfrm>
            <a:off x="2386012" y="1443038"/>
            <a:ext cx="2757487" cy="137160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7B76936-8BFE-4097-A0B6-EB539571ADBE}"/>
              </a:ext>
            </a:extLst>
          </p:cNvPr>
          <p:cNvSpPr/>
          <p:nvPr/>
        </p:nvSpPr>
        <p:spPr>
          <a:xfrm>
            <a:off x="9805988" y="2457450"/>
            <a:ext cx="2386012" cy="1200150"/>
          </a:xfrm>
          <a:custGeom>
            <a:avLst/>
            <a:gdLst>
              <a:gd name="connsiteX0" fmla="*/ 0 w 2806698"/>
              <a:gd name="connsiteY0" fmla="*/ 1200150 h 1200150"/>
              <a:gd name="connsiteX1" fmla="*/ 1403349 w 2806698"/>
              <a:gd name="connsiteY1" fmla="*/ 0 h 1200150"/>
              <a:gd name="connsiteX2" fmla="*/ 2806698 w 2806698"/>
              <a:gd name="connsiteY2" fmla="*/ 1200150 h 1200150"/>
              <a:gd name="connsiteX3" fmla="*/ 0 w 2806698"/>
              <a:gd name="connsiteY3" fmla="*/ 1200150 h 1200150"/>
              <a:gd name="connsiteX0" fmla="*/ 0 w 2535235"/>
              <a:gd name="connsiteY0" fmla="*/ 1200150 h 1200150"/>
              <a:gd name="connsiteX1" fmla="*/ 1403349 w 2535235"/>
              <a:gd name="connsiteY1" fmla="*/ 0 h 1200150"/>
              <a:gd name="connsiteX2" fmla="*/ 2535235 w 2535235"/>
              <a:gd name="connsiteY2" fmla="*/ 1157288 h 1200150"/>
              <a:gd name="connsiteX3" fmla="*/ 0 w 2535235"/>
              <a:gd name="connsiteY3" fmla="*/ 1200150 h 1200150"/>
              <a:gd name="connsiteX0" fmla="*/ 0 w 2306635"/>
              <a:gd name="connsiteY0" fmla="*/ 1200150 h 1200150"/>
              <a:gd name="connsiteX1" fmla="*/ 1403349 w 2306635"/>
              <a:gd name="connsiteY1" fmla="*/ 0 h 1200150"/>
              <a:gd name="connsiteX2" fmla="*/ 2306635 w 2306635"/>
              <a:gd name="connsiteY2" fmla="*/ 1157288 h 1200150"/>
              <a:gd name="connsiteX3" fmla="*/ 0 w 2306635"/>
              <a:gd name="connsiteY3" fmla="*/ 1200150 h 1200150"/>
              <a:gd name="connsiteX0" fmla="*/ 0 w 2420935"/>
              <a:gd name="connsiteY0" fmla="*/ 1200150 h 1200150"/>
              <a:gd name="connsiteX1" fmla="*/ 1403349 w 2420935"/>
              <a:gd name="connsiteY1" fmla="*/ 0 h 1200150"/>
              <a:gd name="connsiteX2" fmla="*/ 2420935 w 2420935"/>
              <a:gd name="connsiteY2" fmla="*/ 1171576 h 1200150"/>
              <a:gd name="connsiteX3" fmla="*/ 0 w 2420935"/>
              <a:gd name="connsiteY3" fmla="*/ 12001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0935" h="1200150">
                <a:moveTo>
                  <a:pt x="0" y="1200150"/>
                </a:moveTo>
                <a:lnTo>
                  <a:pt x="1403349" y="0"/>
                </a:lnTo>
                <a:lnTo>
                  <a:pt x="2420935" y="1171576"/>
                </a:lnTo>
                <a:lnTo>
                  <a:pt x="0" y="120015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271CBB-EBF3-485D-8BEC-748AE58991D9}"/>
              </a:ext>
            </a:extLst>
          </p:cNvPr>
          <p:cNvSpPr txBox="1"/>
          <p:nvPr/>
        </p:nvSpPr>
        <p:spPr>
          <a:xfrm>
            <a:off x="4718225" y="184713"/>
            <a:ext cx="275748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 দুটি কিসের? 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6B94F4-A6EF-4484-B8D0-5E07B7C1155B}"/>
              </a:ext>
            </a:extLst>
          </p:cNvPr>
          <p:cNvSpPr txBox="1"/>
          <p:nvPr/>
        </p:nvSpPr>
        <p:spPr>
          <a:xfrm>
            <a:off x="5420820" y="5682438"/>
            <a:ext cx="129668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99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8932 0.087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437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6" grpId="0" animBg="1"/>
      <p:bldP spid="16" grpId="1" animBg="1"/>
      <p:bldP spid="16" grpId="2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6A2762B-5D51-402A-B767-F1C7D78CA5D3}"/>
              </a:ext>
            </a:extLst>
          </p:cNvPr>
          <p:cNvSpPr/>
          <p:nvPr/>
        </p:nvSpPr>
        <p:spPr>
          <a:xfrm>
            <a:off x="858982" y="2078759"/>
            <a:ext cx="2892160" cy="249324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36A3FBBB-6108-43F1-824C-1F96AD6788FD}"/>
              </a:ext>
            </a:extLst>
          </p:cNvPr>
          <p:cNvSpPr/>
          <p:nvPr/>
        </p:nvSpPr>
        <p:spPr>
          <a:xfrm>
            <a:off x="4959928" y="1967345"/>
            <a:ext cx="2098097" cy="260465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882CEE7-0E52-4AF4-A912-954D86803C75}"/>
              </a:ext>
            </a:extLst>
          </p:cNvPr>
          <p:cNvSpPr/>
          <p:nvPr/>
        </p:nvSpPr>
        <p:spPr>
          <a:xfrm>
            <a:off x="8159218" y="1967345"/>
            <a:ext cx="3054882" cy="2604655"/>
          </a:xfrm>
          <a:prstGeom prst="triangle">
            <a:avLst>
              <a:gd name="adj" fmla="val 1559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57142E-ADC1-4AAF-8C2B-60024F6BB885}"/>
              </a:ext>
            </a:extLst>
          </p:cNvPr>
          <p:cNvSpPr/>
          <p:nvPr/>
        </p:nvSpPr>
        <p:spPr>
          <a:xfrm>
            <a:off x="2133600" y="3526559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6A220C-3435-4811-B8AD-70272824470E}"/>
              </a:ext>
            </a:extLst>
          </p:cNvPr>
          <p:cNvSpPr/>
          <p:nvPr/>
        </p:nvSpPr>
        <p:spPr>
          <a:xfrm>
            <a:off x="5870575" y="3526559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FB1572-5181-47CB-A983-7B9760433353}"/>
              </a:ext>
            </a:extLst>
          </p:cNvPr>
          <p:cNvSpPr/>
          <p:nvPr/>
        </p:nvSpPr>
        <p:spPr>
          <a:xfrm>
            <a:off x="9029411" y="3526559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7F903-EB07-4E70-8C4F-CBE5417381BA}"/>
              </a:ext>
            </a:extLst>
          </p:cNvPr>
          <p:cNvSpPr txBox="1"/>
          <p:nvPr/>
        </p:nvSpPr>
        <p:spPr>
          <a:xfrm>
            <a:off x="1870797" y="4555211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04F9A-3B39-4BB8-97F1-C58A4F2E0B1A}"/>
              </a:ext>
            </a:extLst>
          </p:cNvPr>
          <p:cNvSpPr txBox="1"/>
          <p:nvPr/>
        </p:nvSpPr>
        <p:spPr>
          <a:xfrm>
            <a:off x="5462435" y="4563163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E74D0-711E-4D30-8E1C-310AFA5F2791}"/>
              </a:ext>
            </a:extLst>
          </p:cNvPr>
          <p:cNvSpPr txBox="1"/>
          <p:nvPr/>
        </p:nvSpPr>
        <p:spPr>
          <a:xfrm>
            <a:off x="8759504" y="4572000"/>
            <a:ext cx="16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৭.৫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4D375-1CB7-4AC6-88FC-0C852EDD62ED}"/>
              </a:ext>
            </a:extLst>
          </p:cNvPr>
          <p:cNvSpPr txBox="1"/>
          <p:nvPr/>
        </p:nvSpPr>
        <p:spPr>
          <a:xfrm rot="17563699">
            <a:off x="4174963" y="3089650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৬.৮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DC259-7ACC-4D4C-8A25-99084B237AA5}"/>
              </a:ext>
            </a:extLst>
          </p:cNvPr>
          <p:cNvSpPr txBox="1"/>
          <p:nvPr/>
        </p:nvSpPr>
        <p:spPr>
          <a:xfrm rot="4071066">
            <a:off x="6222685" y="3073981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৬.৮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BA876-C651-40D5-9240-7C7A5C20D1D3}"/>
              </a:ext>
            </a:extLst>
          </p:cNvPr>
          <p:cNvSpPr txBox="1"/>
          <p:nvPr/>
        </p:nvSpPr>
        <p:spPr>
          <a:xfrm rot="16909803">
            <a:off x="7206347" y="2960379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৬.৪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876BC0-CAD1-445E-BC26-218935B8D8FA}"/>
              </a:ext>
            </a:extLst>
          </p:cNvPr>
          <p:cNvSpPr txBox="1"/>
          <p:nvPr/>
        </p:nvSpPr>
        <p:spPr>
          <a:xfrm rot="2893540">
            <a:off x="9666917" y="3126630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৮.৯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0A7DF0-491F-4BB6-9B8A-EB6F64D46479}"/>
              </a:ext>
            </a:extLst>
          </p:cNvPr>
          <p:cNvSpPr txBox="1"/>
          <p:nvPr/>
        </p:nvSpPr>
        <p:spPr>
          <a:xfrm>
            <a:off x="3020078" y="2978814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3738A5-6DAE-4899-A11D-8AA242FDFC9B}"/>
              </a:ext>
            </a:extLst>
          </p:cNvPr>
          <p:cNvSpPr txBox="1"/>
          <p:nvPr/>
        </p:nvSpPr>
        <p:spPr>
          <a:xfrm rot="17909606">
            <a:off x="471832" y="2973733"/>
            <a:ext cx="118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BD5B5-C041-409D-8CAB-43AFCA6F4963}"/>
              </a:ext>
            </a:extLst>
          </p:cNvPr>
          <p:cNvSpPr txBox="1"/>
          <p:nvPr/>
        </p:nvSpPr>
        <p:spPr>
          <a:xfrm>
            <a:off x="4226615" y="184713"/>
            <a:ext cx="385058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ত্রিভুজগুলোর নাম কী?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2E722A-05CE-4A2A-8BC5-5F66D8E92E51}"/>
              </a:ext>
            </a:extLst>
          </p:cNvPr>
          <p:cNvSpPr txBox="1"/>
          <p:nvPr/>
        </p:nvSpPr>
        <p:spPr>
          <a:xfrm>
            <a:off x="1239246" y="5185000"/>
            <a:ext cx="200272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91BE16-A3F1-49D9-ABFD-02FF257E8DE3}"/>
              </a:ext>
            </a:extLst>
          </p:cNvPr>
          <p:cNvSpPr txBox="1"/>
          <p:nvPr/>
        </p:nvSpPr>
        <p:spPr>
          <a:xfrm>
            <a:off x="5022767" y="5185000"/>
            <a:ext cx="220930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D089F1-D826-4D7F-9D6E-453B9CCDCF0E}"/>
              </a:ext>
            </a:extLst>
          </p:cNvPr>
          <p:cNvSpPr txBox="1"/>
          <p:nvPr/>
        </p:nvSpPr>
        <p:spPr>
          <a:xfrm>
            <a:off x="8405014" y="5185000"/>
            <a:ext cx="220930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882CEE7-0E52-4AF4-A912-954D86803C75}"/>
              </a:ext>
            </a:extLst>
          </p:cNvPr>
          <p:cNvSpPr/>
          <p:nvPr/>
        </p:nvSpPr>
        <p:spPr>
          <a:xfrm>
            <a:off x="2923309" y="2040081"/>
            <a:ext cx="6927273" cy="2729346"/>
          </a:xfrm>
          <a:custGeom>
            <a:avLst/>
            <a:gdLst>
              <a:gd name="connsiteX0" fmla="*/ 0 w 3054882"/>
              <a:gd name="connsiteY0" fmla="*/ 2604655 h 2604655"/>
              <a:gd name="connsiteX1" fmla="*/ 0 w 3054882"/>
              <a:gd name="connsiteY1" fmla="*/ 0 h 2604655"/>
              <a:gd name="connsiteX2" fmla="*/ 3054882 w 3054882"/>
              <a:gd name="connsiteY2" fmla="*/ 2604655 h 2604655"/>
              <a:gd name="connsiteX3" fmla="*/ 0 w 3054882"/>
              <a:gd name="connsiteY3" fmla="*/ 2604655 h 2604655"/>
              <a:gd name="connsiteX0" fmla="*/ 1468582 w 4523464"/>
              <a:gd name="connsiteY0" fmla="*/ 2729346 h 2729346"/>
              <a:gd name="connsiteX1" fmla="*/ 0 w 4523464"/>
              <a:gd name="connsiteY1" fmla="*/ 0 h 2729346"/>
              <a:gd name="connsiteX2" fmla="*/ 4523464 w 4523464"/>
              <a:gd name="connsiteY2" fmla="*/ 2729346 h 2729346"/>
              <a:gd name="connsiteX3" fmla="*/ 1468582 w 4523464"/>
              <a:gd name="connsiteY3" fmla="*/ 2729346 h 272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3464" h="2729346">
                <a:moveTo>
                  <a:pt x="1468582" y="2729346"/>
                </a:moveTo>
                <a:lnTo>
                  <a:pt x="0" y="0"/>
                </a:lnTo>
                <a:lnTo>
                  <a:pt x="4523464" y="2729346"/>
                </a:lnTo>
                <a:lnTo>
                  <a:pt x="1468582" y="2729346"/>
                </a:lnTo>
                <a:close/>
              </a:path>
            </a:pathLst>
          </a:custGeom>
          <a:solidFill>
            <a:srgbClr val="00CC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BD5B5-C041-409D-8CAB-43AFCA6F4963}"/>
              </a:ext>
            </a:extLst>
          </p:cNvPr>
          <p:cNvSpPr txBox="1"/>
          <p:nvPr/>
        </p:nvSpPr>
        <p:spPr>
          <a:xfrm>
            <a:off x="4323601" y="184713"/>
            <a:ext cx="340724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ত্রিভুজটির নাম কী?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D089F1-D826-4D7F-9D6E-453B9CCDCF0E}"/>
              </a:ext>
            </a:extLst>
          </p:cNvPr>
          <p:cNvSpPr txBox="1"/>
          <p:nvPr/>
        </p:nvSpPr>
        <p:spPr>
          <a:xfrm>
            <a:off x="4991347" y="5455245"/>
            <a:ext cx="220930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40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CABB9541-1403-41A3-BD59-C7BBDD9001E7}"/>
              </a:ext>
            </a:extLst>
          </p:cNvPr>
          <p:cNvSpPr/>
          <p:nvPr/>
        </p:nvSpPr>
        <p:spPr>
          <a:xfrm>
            <a:off x="2922084" y="2421050"/>
            <a:ext cx="6320118" cy="1976718"/>
          </a:xfrm>
          <a:prstGeom prst="cube">
            <a:avLst>
              <a:gd name="adj" fmla="val 1819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 (বিষমবাহু)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1">
            <a:extLst>
              <a:ext uri="{FF2B5EF4-FFF2-40B4-BE49-F238E27FC236}">
                <a16:creationId xmlns:a16="http://schemas.microsoft.com/office/drawing/2014/main" id="{BAD82DB4-611E-459F-9EB9-01F768690F33}"/>
              </a:ext>
            </a:extLst>
          </p:cNvPr>
          <p:cNvSpPr/>
          <p:nvPr/>
        </p:nvSpPr>
        <p:spPr>
          <a:xfrm>
            <a:off x="2895191" y="2421050"/>
            <a:ext cx="6373905" cy="1976718"/>
          </a:xfrm>
          <a:prstGeom prst="bevel">
            <a:avLst>
              <a:gd name="adj" fmla="val 220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79597FD4-A3B8-4DFE-A997-3BBA7C240F2F}"/>
              </a:ext>
            </a:extLst>
          </p:cNvPr>
          <p:cNvSpPr/>
          <p:nvPr/>
        </p:nvSpPr>
        <p:spPr>
          <a:xfrm>
            <a:off x="1357751" y="2313709"/>
            <a:ext cx="9518074" cy="1836384"/>
          </a:xfrm>
          <a:prstGeom prst="cube">
            <a:avLst>
              <a:gd name="adj" fmla="val 156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২৯.১.১ বিষমবাহু ত্রিভুজ কী তা বলতে পারবে এবং ছবি দেখে শনাক্ত করতে পারবে।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২৯.২.১ বিষমবাহু ত্রিভুজ আঁকতে পারবে। 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8AEEEE22-8457-418C-8090-D04AC6E23EF7}"/>
              </a:ext>
            </a:extLst>
          </p:cNvPr>
          <p:cNvSpPr/>
          <p:nvPr/>
        </p:nvSpPr>
        <p:spPr>
          <a:xfrm>
            <a:off x="5043050" y="1233055"/>
            <a:ext cx="2008911" cy="838856"/>
          </a:xfrm>
          <a:prstGeom prst="cube">
            <a:avLst>
              <a:gd name="adj" fmla="val 1486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</a:p>
        </p:txBody>
      </p:sp>
    </p:spTree>
    <p:extLst>
      <p:ext uri="{BB962C8B-B14F-4D97-AF65-F5344CB8AC3E}">
        <p14:creationId xmlns:p14="http://schemas.microsoft.com/office/powerpoint/2010/main" val="343663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45CC37-6F4D-4386-9BDF-977E49C52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8213" y="2383930"/>
            <a:ext cx="4415724" cy="2308875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B42E9B9-08B6-48DD-925F-56D3DA6A4DA7}"/>
              </a:ext>
            </a:extLst>
          </p:cNvPr>
          <p:cNvSpPr/>
          <p:nvPr/>
        </p:nvSpPr>
        <p:spPr>
          <a:xfrm>
            <a:off x="858982" y="2078759"/>
            <a:ext cx="2892160" cy="249324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33C704C-81AD-4E84-B1A7-ACAF79B261C7}"/>
              </a:ext>
            </a:extLst>
          </p:cNvPr>
          <p:cNvSpPr/>
          <p:nvPr/>
        </p:nvSpPr>
        <p:spPr>
          <a:xfrm>
            <a:off x="4959928" y="1967345"/>
            <a:ext cx="2098097" cy="260465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13A269C-770F-41AB-8920-2B191B582E15}"/>
              </a:ext>
            </a:extLst>
          </p:cNvPr>
          <p:cNvSpPr/>
          <p:nvPr/>
        </p:nvSpPr>
        <p:spPr>
          <a:xfrm>
            <a:off x="8159218" y="1967345"/>
            <a:ext cx="3054882" cy="2604655"/>
          </a:xfrm>
          <a:prstGeom prst="triangle">
            <a:avLst>
              <a:gd name="adj" fmla="val 1559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5968B4-1403-42C8-A2D4-C0565494D9CB}"/>
              </a:ext>
            </a:extLst>
          </p:cNvPr>
          <p:cNvSpPr/>
          <p:nvPr/>
        </p:nvSpPr>
        <p:spPr>
          <a:xfrm>
            <a:off x="2133600" y="3526559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AD755B-C402-4838-A45D-27D78A91C070}"/>
              </a:ext>
            </a:extLst>
          </p:cNvPr>
          <p:cNvSpPr/>
          <p:nvPr/>
        </p:nvSpPr>
        <p:spPr>
          <a:xfrm>
            <a:off x="5870575" y="3526559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C8BC3F-5940-4E84-9E92-1D1F28676F91}"/>
              </a:ext>
            </a:extLst>
          </p:cNvPr>
          <p:cNvSpPr/>
          <p:nvPr/>
        </p:nvSpPr>
        <p:spPr>
          <a:xfrm>
            <a:off x="9072953" y="3497531"/>
            <a:ext cx="450850" cy="4508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BE4A9-D4B1-4D3F-9D35-737DC2FDBB19}"/>
              </a:ext>
            </a:extLst>
          </p:cNvPr>
          <p:cNvSpPr txBox="1"/>
          <p:nvPr/>
        </p:nvSpPr>
        <p:spPr>
          <a:xfrm>
            <a:off x="1870797" y="4555211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BAD044-7385-4475-B285-666AB2E7B8F8}"/>
              </a:ext>
            </a:extLst>
          </p:cNvPr>
          <p:cNvSpPr txBox="1"/>
          <p:nvPr/>
        </p:nvSpPr>
        <p:spPr>
          <a:xfrm>
            <a:off x="5462435" y="4563163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D73A8-97A3-4BC3-92B6-73718F5E171A}"/>
              </a:ext>
            </a:extLst>
          </p:cNvPr>
          <p:cNvSpPr txBox="1"/>
          <p:nvPr/>
        </p:nvSpPr>
        <p:spPr>
          <a:xfrm>
            <a:off x="8832074" y="4572000"/>
            <a:ext cx="16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৭.৫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A83EA-0F34-4DE7-8C01-8CF8C20E9D6E}"/>
              </a:ext>
            </a:extLst>
          </p:cNvPr>
          <p:cNvSpPr txBox="1"/>
          <p:nvPr/>
        </p:nvSpPr>
        <p:spPr>
          <a:xfrm rot="18412058">
            <a:off x="713068" y="2773171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FCCC2-1D6B-4DCC-817B-A025E30D2FE0}"/>
              </a:ext>
            </a:extLst>
          </p:cNvPr>
          <p:cNvSpPr txBox="1"/>
          <p:nvPr/>
        </p:nvSpPr>
        <p:spPr>
          <a:xfrm rot="17563699">
            <a:off x="4247533" y="2900965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৬.৮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AE5FF-EED0-4A99-9BB9-6493EF2BAF6E}"/>
              </a:ext>
            </a:extLst>
          </p:cNvPr>
          <p:cNvSpPr txBox="1"/>
          <p:nvPr/>
        </p:nvSpPr>
        <p:spPr>
          <a:xfrm rot="4071066">
            <a:off x="6019483" y="2986897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৬.৮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00A7A5-BC0D-4673-B678-810C28194A7D}"/>
              </a:ext>
            </a:extLst>
          </p:cNvPr>
          <p:cNvSpPr txBox="1"/>
          <p:nvPr/>
        </p:nvSpPr>
        <p:spPr>
          <a:xfrm rot="16909803">
            <a:off x="7206347" y="2960379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৬.৪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F7245-1015-4B88-B549-AC29FEDB93ED}"/>
              </a:ext>
            </a:extLst>
          </p:cNvPr>
          <p:cNvSpPr txBox="1"/>
          <p:nvPr/>
        </p:nvSpPr>
        <p:spPr>
          <a:xfrm rot="2893540">
            <a:off x="9362118" y="2749259"/>
            <a:ext cx="16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৮.৯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70F78E-6610-4814-A9A7-CD061366A647}"/>
              </a:ext>
            </a:extLst>
          </p:cNvPr>
          <p:cNvSpPr txBox="1"/>
          <p:nvPr/>
        </p:nvSpPr>
        <p:spPr>
          <a:xfrm rot="3471820">
            <a:off x="2756789" y="2796769"/>
            <a:ext cx="128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 সেমি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806BEC0-15DB-4E39-B868-1BC4F849CEF6}"/>
              </a:ext>
            </a:extLst>
          </p:cNvPr>
          <p:cNvSpPr/>
          <p:nvPr/>
        </p:nvSpPr>
        <p:spPr>
          <a:xfrm>
            <a:off x="804309" y="4305300"/>
            <a:ext cx="387505" cy="387505"/>
          </a:xfrm>
          <a:prstGeom prst="arc">
            <a:avLst>
              <a:gd name="adj1" fmla="val 16200000"/>
              <a:gd name="adj2" fmla="val 14402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77E3FF-4879-48EA-9765-65C6EFC256BE}"/>
                  </a:ext>
                </a:extLst>
              </p:cNvPr>
              <p:cNvSpPr txBox="1"/>
              <p:nvPr/>
            </p:nvSpPr>
            <p:spPr>
              <a:xfrm>
                <a:off x="1137534" y="4036471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77E3FF-4879-48EA-9765-65C6EFC2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34" y="4036471"/>
                <a:ext cx="387505" cy="595932"/>
              </a:xfrm>
              <a:prstGeom prst="rect">
                <a:avLst/>
              </a:prstGeom>
              <a:blipFill>
                <a:blip r:embed="rId4"/>
                <a:stretch>
                  <a:fillRect r="-1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>
            <a:extLst>
              <a:ext uri="{FF2B5EF4-FFF2-40B4-BE49-F238E27FC236}">
                <a16:creationId xmlns:a16="http://schemas.microsoft.com/office/drawing/2014/main" id="{9C749D0D-538E-4CA8-B082-51E9C29D426B}"/>
              </a:ext>
            </a:extLst>
          </p:cNvPr>
          <p:cNvSpPr/>
          <p:nvPr/>
        </p:nvSpPr>
        <p:spPr>
          <a:xfrm rot="7813754">
            <a:off x="2132369" y="2191960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84C1FE0B-BA3E-4634-A29F-0854DECE8D56}"/>
              </a:ext>
            </a:extLst>
          </p:cNvPr>
          <p:cNvSpPr/>
          <p:nvPr/>
        </p:nvSpPr>
        <p:spPr>
          <a:xfrm rot="15019789">
            <a:off x="3272074" y="4201639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979E2E-8F7F-4C64-940C-1DA66FFA9375}"/>
              </a:ext>
            </a:extLst>
          </p:cNvPr>
          <p:cNvSpPr/>
          <p:nvPr/>
        </p:nvSpPr>
        <p:spPr>
          <a:xfrm rot="7813754">
            <a:off x="5807771" y="2171920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F1B160AF-753A-4A6D-8CBE-C15590FA3D43}"/>
              </a:ext>
            </a:extLst>
          </p:cNvPr>
          <p:cNvSpPr/>
          <p:nvPr/>
        </p:nvSpPr>
        <p:spPr>
          <a:xfrm rot="15019789">
            <a:off x="6659649" y="4202806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32541A46-C588-44A7-9FC5-C11317075AD0}"/>
              </a:ext>
            </a:extLst>
          </p:cNvPr>
          <p:cNvSpPr/>
          <p:nvPr/>
        </p:nvSpPr>
        <p:spPr>
          <a:xfrm rot="7813754">
            <a:off x="8575305" y="2095837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98039BD2-D233-4828-9C08-71A458F95844}"/>
              </a:ext>
            </a:extLst>
          </p:cNvPr>
          <p:cNvSpPr/>
          <p:nvPr/>
        </p:nvSpPr>
        <p:spPr>
          <a:xfrm>
            <a:off x="4987637" y="4236241"/>
            <a:ext cx="387505" cy="387505"/>
          </a:xfrm>
          <a:prstGeom prst="arc">
            <a:avLst>
              <a:gd name="adj1" fmla="val 14234176"/>
              <a:gd name="adj2" fmla="val 254749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8E5E8CA0-CDB1-4974-9F5B-80DD50223D33}"/>
              </a:ext>
            </a:extLst>
          </p:cNvPr>
          <p:cNvSpPr/>
          <p:nvPr/>
        </p:nvSpPr>
        <p:spPr>
          <a:xfrm>
            <a:off x="8142480" y="4241696"/>
            <a:ext cx="387505" cy="387505"/>
          </a:xfrm>
          <a:prstGeom prst="arc">
            <a:avLst>
              <a:gd name="adj1" fmla="val 14234176"/>
              <a:gd name="adj2" fmla="val 254749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911E8A7B-97B8-4B58-A6F6-60DDBF29CEEC}"/>
              </a:ext>
            </a:extLst>
          </p:cNvPr>
          <p:cNvSpPr/>
          <p:nvPr/>
        </p:nvSpPr>
        <p:spPr>
          <a:xfrm rot="15019789">
            <a:off x="10609646" y="4182329"/>
            <a:ext cx="387505" cy="387505"/>
          </a:xfrm>
          <a:prstGeom prst="arc">
            <a:avLst>
              <a:gd name="adj1" fmla="val 13688733"/>
              <a:gd name="adj2" fmla="val 253060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BC1EA-6F8B-4013-9F85-1542C73BBC63}"/>
                  </a:ext>
                </a:extLst>
              </p:cNvPr>
              <p:cNvSpPr txBox="1"/>
              <p:nvPr/>
            </p:nvSpPr>
            <p:spPr>
              <a:xfrm>
                <a:off x="2572838" y="3906478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BC1EA-6F8B-4013-9F85-1542C73BB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838" y="3906478"/>
                <a:ext cx="387505" cy="595932"/>
              </a:xfrm>
              <a:prstGeom prst="rect">
                <a:avLst/>
              </a:prstGeom>
              <a:blipFill>
                <a:blip r:embed="rId5"/>
                <a:stretch>
                  <a:fillRect r="-10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C86DF2-D18C-4B95-A296-7F20E6082355}"/>
                  </a:ext>
                </a:extLst>
              </p:cNvPr>
              <p:cNvSpPr txBox="1"/>
              <p:nvPr/>
            </p:nvSpPr>
            <p:spPr>
              <a:xfrm>
                <a:off x="5268682" y="3965112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৬৯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C86DF2-D18C-4B95-A296-7F20E608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82" y="3965112"/>
                <a:ext cx="387505" cy="595932"/>
              </a:xfrm>
              <a:prstGeom prst="rect">
                <a:avLst/>
              </a:prstGeom>
              <a:blipFill>
                <a:blip r:embed="rId6"/>
                <a:stretch>
                  <a:fillRect r="-1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3F9796-1AB0-4183-BF0B-F16BDD43773F}"/>
                  </a:ext>
                </a:extLst>
              </p:cNvPr>
              <p:cNvSpPr txBox="1"/>
              <p:nvPr/>
            </p:nvSpPr>
            <p:spPr>
              <a:xfrm>
                <a:off x="6014402" y="3958301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৬৯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3F9796-1AB0-4183-BF0B-F16BDD437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402" y="3958301"/>
                <a:ext cx="387505" cy="595932"/>
              </a:xfrm>
              <a:prstGeom prst="rect">
                <a:avLst/>
              </a:prstGeom>
              <a:blipFill>
                <a:blip r:embed="rId7"/>
                <a:stretch>
                  <a:fillRect r="-1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F9CFEC-1F13-4FDD-AF6B-3567681D7FA4}"/>
                  </a:ext>
                </a:extLst>
              </p:cNvPr>
              <p:cNvSpPr txBox="1"/>
              <p:nvPr/>
            </p:nvSpPr>
            <p:spPr>
              <a:xfrm>
                <a:off x="8456217" y="3971998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৮০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F9CFEC-1F13-4FDD-AF6B-3567681D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17" y="3971998"/>
                <a:ext cx="387505" cy="595932"/>
              </a:xfrm>
              <a:prstGeom prst="rect">
                <a:avLst/>
              </a:prstGeom>
              <a:blipFill>
                <a:blip r:embed="rId8"/>
                <a:stretch>
                  <a:fillRect r="-1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0283CE-0094-46BE-B6FC-F543D7B8C338}"/>
                  </a:ext>
                </a:extLst>
              </p:cNvPr>
              <p:cNvSpPr txBox="1"/>
              <p:nvPr/>
            </p:nvSpPr>
            <p:spPr>
              <a:xfrm>
                <a:off x="9825916" y="3958301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৪৫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0283CE-0094-46BE-B6FC-F543D7B8C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916" y="3958301"/>
                <a:ext cx="387505" cy="595932"/>
              </a:xfrm>
              <a:prstGeom prst="rect">
                <a:avLst/>
              </a:prstGeom>
              <a:blipFill>
                <a:blip r:embed="rId9"/>
                <a:stretch>
                  <a:fillRect r="-9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8A3545B-0929-4A38-BDB5-D7FB65743B84}"/>
                  </a:ext>
                </a:extLst>
              </p:cNvPr>
              <p:cNvSpPr txBox="1"/>
              <p:nvPr/>
            </p:nvSpPr>
            <p:spPr>
              <a:xfrm>
                <a:off x="8561001" y="2587847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৫৫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8A3545B-0929-4A38-BDB5-D7FB65743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001" y="2587847"/>
                <a:ext cx="387505" cy="595932"/>
              </a:xfrm>
              <a:prstGeom prst="rect">
                <a:avLst/>
              </a:prstGeom>
              <a:blipFill>
                <a:blip r:embed="rId10"/>
                <a:stretch>
                  <a:fillRect r="-9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7D42A4-EC84-4DF2-AFEB-9F1670E4CA3B}"/>
                  </a:ext>
                </a:extLst>
              </p:cNvPr>
              <p:cNvSpPr txBox="1"/>
              <p:nvPr/>
            </p:nvSpPr>
            <p:spPr>
              <a:xfrm>
                <a:off x="5669952" y="2536825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৪২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7D42A4-EC84-4DF2-AFEB-9F1670E4C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952" y="2536825"/>
                <a:ext cx="387505" cy="595932"/>
              </a:xfrm>
              <a:prstGeom prst="rect">
                <a:avLst/>
              </a:prstGeom>
              <a:blipFill>
                <a:blip r:embed="rId11"/>
                <a:stretch>
                  <a:fillRect r="-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A65DA57-18C8-4977-9CF3-B23B4581767F}"/>
                  </a:ext>
                </a:extLst>
              </p:cNvPr>
              <p:cNvSpPr txBox="1"/>
              <p:nvPr/>
            </p:nvSpPr>
            <p:spPr>
              <a:xfrm>
                <a:off x="1830940" y="2519869"/>
                <a:ext cx="3875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A65DA57-18C8-4977-9CF3-B23B45817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940" y="2519869"/>
                <a:ext cx="387505" cy="595932"/>
              </a:xfrm>
              <a:prstGeom prst="rect">
                <a:avLst/>
              </a:prstGeom>
              <a:blipFill>
                <a:blip r:embed="rId12"/>
                <a:stretch>
                  <a:fillRect r="-10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A87061EC-976E-491D-A13C-7DC5230D7425}"/>
              </a:ext>
            </a:extLst>
          </p:cNvPr>
          <p:cNvSpPr txBox="1"/>
          <p:nvPr/>
        </p:nvSpPr>
        <p:spPr>
          <a:xfrm>
            <a:off x="1328450" y="5284073"/>
            <a:ext cx="212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F2FA6A-1B7E-4EC7-8AAE-C98E820DAE29}"/>
              </a:ext>
            </a:extLst>
          </p:cNvPr>
          <p:cNvSpPr txBox="1"/>
          <p:nvPr/>
        </p:nvSpPr>
        <p:spPr>
          <a:xfrm>
            <a:off x="4743451" y="5284073"/>
            <a:ext cx="252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8745F7-76E4-4C9E-9180-FD7F8A9A94F4}"/>
              </a:ext>
            </a:extLst>
          </p:cNvPr>
          <p:cNvSpPr txBox="1"/>
          <p:nvPr/>
        </p:nvSpPr>
        <p:spPr>
          <a:xfrm>
            <a:off x="8173684" y="5284073"/>
            <a:ext cx="252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DD2BEA-19C0-45F7-976C-9A93E218B304}"/>
              </a:ext>
            </a:extLst>
          </p:cNvPr>
          <p:cNvSpPr txBox="1"/>
          <p:nvPr/>
        </p:nvSpPr>
        <p:spPr>
          <a:xfrm>
            <a:off x="642741" y="287432"/>
            <a:ext cx="1099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এসো, সমবাহু, সমদ্বিবাহু ও বিষমবাহু ত্রিভুজের কোণগুলো পরিমাপ করিঃ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23971 -2.22222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71 -2.22222E-6 L 0.3388 -0.0018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8 -0.00185 L 0.50911 -0.00092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11 -0.00092 L 0.6013 -0.0009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3 -0.00092 L 0.85182 -0.00092 " pathEditMode="relative" rAng="0" ptsTypes="AA">
                                      <p:cBhvr>
                                        <p:cTn id="7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182 -0.00092 L 0.72318 -0.2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18 -0.2 L 0.50911 -0.1743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11 -0.1743 L 0.19752 -0.1298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496</Words>
  <Application>Microsoft Office PowerPoint</Application>
  <PresentationFormat>Widescreen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Rejaul Hasan Shameem</cp:lastModifiedBy>
  <cp:revision>25</cp:revision>
  <dcterms:created xsi:type="dcterms:W3CDTF">2019-12-18T12:39:36Z</dcterms:created>
  <dcterms:modified xsi:type="dcterms:W3CDTF">2019-12-19T13:20:11Z</dcterms:modified>
</cp:coreProperties>
</file>