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358" r:id="rId3"/>
    <p:sldId id="317" r:id="rId4"/>
    <p:sldId id="364" r:id="rId5"/>
    <p:sldId id="341" r:id="rId6"/>
    <p:sldId id="339" r:id="rId7"/>
    <p:sldId id="342" r:id="rId8"/>
    <p:sldId id="343" r:id="rId9"/>
    <p:sldId id="363" r:id="rId10"/>
    <p:sldId id="362" r:id="rId11"/>
    <p:sldId id="367" r:id="rId12"/>
    <p:sldId id="359" r:id="rId13"/>
    <p:sldId id="360" r:id="rId14"/>
    <p:sldId id="3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9E7"/>
    <a:srgbClr val="C2290A"/>
    <a:srgbClr val="F33B5A"/>
    <a:srgbClr val="DFF12F"/>
    <a:srgbClr val="1DE35A"/>
    <a:srgbClr val="D73217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803" autoAdjust="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7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0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9" descr="virus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38200" y="341265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20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E:\yuyyiyuyi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8" name="Flowchart: Alternate Process 7"/>
          <p:cNvSpPr/>
          <p:nvPr/>
        </p:nvSpPr>
        <p:spPr>
          <a:xfrm>
            <a:off x="2514600" y="457200"/>
            <a:ext cx="3748814" cy="609600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04800" y="5257800"/>
            <a:ext cx="8534400" cy="1036320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113" tIns="53556" rIns="107113" bIns="53556"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কম্পিউটারের সিস্টেমের কাজকে কী করতে পারে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1206500"/>
            <a:ext cx="3038475" cy="4051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14556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2400"/>
            <a:ext cx="8775700" cy="6477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533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দলিয়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কাজ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defRPr/>
            </a:pPr>
            <a:r>
              <a: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</a:t>
            </a:r>
            <a:r>
              <a:rPr lang="bn-B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214367"/>
            <a:ext cx="2952750" cy="393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97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E:\Pictur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2177"/>
            <a:ext cx="8686800" cy="6400800"/>
          </a:xfrm>
          <a:prstGeom prst="rect">
            <a:avLst/>
          </a:prstGeom>
          <a:noFill/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667000" y="304800"/>
            <a:ext cx="3060700" cy="646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4191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42682" y="5105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বলতে কী বুঝায়?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কে, কত সালে ভাইরাসের নামকরণ করেন?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E:\Picture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83" y="222178"/>
            <a:ext cx="8686800" cy="6400800"/>
          </a:xfrm>
          <a:prstGeom prst="rect">
            <a:avLst/>
          </a:prstGeom>
          <a:noFill/>
        </p:spPr>
      </p:pic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2514600" y="533400"/>
            <a:ext cx="3046412" cy="811661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91432" tIns="45715" rIns="91432" bIns="45715"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609600" y="4572000"/>
            <a:ext cx="7772400" cy="11918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ভাইরাসে আক্রান্ত বোঝার উপায়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3823" y="2828926"/>
            <a:ext cx="486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E:\Pictur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071" y="0"/>
            <a:ext cx="9203871" cy="678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31457" y="428536"/>
            <a:ext cx="546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629400" cy="442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1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solidFill>
            <a:srgbClr val="4F19E7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895600" y="762000"/>
            <a:ext cx="3124200" cy="533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217" y="1752600"/>
            <a:ext cx="4267200" cy="36009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 শিক্ষক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রহিমাপুর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মাদ্রাসা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পত্নীতলা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০১৭২৩৬২৬১০৮</a:t>
            </a:r>
          </a:p>
          <a:p>
            <a:pPr algn="ctr"/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900" y="1752600"/>
            <a:ext cx="3886200" cy="2923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কম্পিউটার ভাইরাস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১৮/১২/২০১৯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virus 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43000"/>
            <a:ext cx="363474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3" descr="virus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365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9" descr="viru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06571"/>
            <a:ext cx="3657600" cy="2246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virus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91754"/>
            <a:ext cx="3657599" cy="2223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08910" y="384928"/>
            <a:ext cx="4847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6006354"/>
            <a:ext cx="651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ictur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" y="0"/>
            <a:ext cx="9203871" cy="6781800"/>
          </a:xfrm>
          <a:prstGeom prst="rect">
            <a:avLst/>
          </a:prstGeom>
          <a:noFill/>
        </p:spPr>
      </p:pic>
      <p:pic>
        <p:nvPicPr>
          <p:cNvPr id="2" name="Picture 6" descr="virus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62200"/>
            <a:ext cx="5486400" cy="3994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47800" y="5334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40173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6" y="-4180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1706"/>
            <a:ext cx="8763001" cy="64545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2590800" y="5334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2133600"/>
            <a:ext cx="4970304" cy="504265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053" tIns="39027" rIns="78053" bIns="3902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381000" y="3505200"/>
            <a:ext cx="8153400" cy="2147048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marL="342868" indent="-342868" algn="ctr">
              <a:buFontTx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 কি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 ক্ষতিকারক দিকগুলো কি কি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কি 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HEULY9\Desktop\New Image\0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2177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7200" y="1447800"/>
            <a:ext cx="3962400" cy="2743200"/>
            <a:chOff x="152400" y="152400"/>
            <a:chExt cx="11228173" cy="5638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53" name="Picture 52" descr="006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52400"/>
              <a:ext cx="11228173" cy="563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7" descr="virus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914400"/>
              <a:ext cx="4038600" cy="27526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5" name="Content Placeholder 1"/>
          <p:cNvSpPr>
            <a:spLocks/>
          </p:cNvSpPr>
          <p:nvPr/>
        </p:nvSpPr>
        <p:spPr bwMode="auto">
          <a:xfrm>
            <a:off x="457200" y="4622649"/>
            <a:ext cx="8229600" cy="1752600"/>
          </a:xfrm>
          <a:prstGeom prst="flowChartAlternateProcess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</a:t>
            </a:r>
            <a:r>
              <a:rPr lang="bn-BD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bn-BD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মুল্যবান </a:t>
            </a: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 ও তথ্য নষ্ট করা ছাড়া </a:t>
            </a:r>
            <a:r>
              <a:rPr lang="bn-BD" sz="2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কম্পিউটারকে </a:t>
            </a: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অচল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2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24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9" descr="virus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447800"/>
            <a:ext cx="3962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01674" y="456338"/>
            <a:ext cx="4124847" cy="584775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কি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4F19E7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SHEULY9\Desktop\New Image\1920_1080_2010043002074916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457200" y="1447800"/>
            <a:ext cx="8153401" cy="3505200"/>
            <a:chOff x="678965" y="2063499"/>
            <a:chExt cx="7511400" cy="2459952"/>
          </a:xfrm>
        </p:grpSpPr>
        <p:grpSp>
          <p:nvGrpSpPr>
            <p:cNvPr id="20" name="Group 8"/>
            <p:cNvGrpSpPr/>
            <p:nvPr/>
          </p:nvGrpSpPr>
          <p:grpSpPr>
            <a:xfrm>
              <a:off x="678965" y="2063499"/>
              <a:ext cx="7511400" cy="2459952"/>
              <a:chOff x="1245572" y="1457896"/>
              <a:chExt cx="7410885" cy="2384745"/>
            </a:xfrm>
          </p:grpSpPr>
          <p:pic>
            <p:nvPicPr>
              <p:cNvPr id="22" name="Picture 6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572" y="1457896"/>
                <a:ext cx="3479491" cy="2384745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1861" y="1482781"/>
                <a:ext cx="3034596" cy="2359858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576" y="2239208"/>
              <a:ext cx="2206147" cy="2049960"/>
            </a:xfrm>
            <a:prstGeom prst="rect">
              <a:avLst/>
            </a:prstGeom>
          </p:spPr>
        </p:pic>
      </p:grpSp>
      <p:sp>
        <p:nvSpPr>
          <p:cNvPr id="24" name="Flowchart: Alternate Process 23"/>
          <p:cNvSpPr>
            <a:spLocks noChangeArrowheads="1"/>
          </p:cNvSpPr>
          <p:nvPr/>
        </p:nvSpPr>
        <p:spPr bwMode="auto">
          <a:xfrm>
            <a:off x="228600" y="5257800"/>
            <a:ext cx="8686800" cy="1295400"/>
          </a:xfrm>
          <a:prstGeom prst="flowChartAlternateProcess">
            <a:avLst/>
          </a:prstGeom>
          <a:blipFill>
            <a:blip r:embed="rId5"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 নিজে নিজেই কপি হয় এবং ব্যবহারকারীর অজান্তে কম্পিউটারকে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করে 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5568" y="511177"/>
            <a:ext cx="4132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SHEULY9\Pictures\0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20" name="Flowchart: Alternate Process 19"/>
          <p:cNvSpPr>
            <a:spLocks noChangeArrowheads="1"/>
          </p:cNvSpPr>
          <p:nvPr/>
        </p:nvSpPr>
        <p:spPr bwMode="auto">
          <a:xfrm>
            <a:off x="3048000" y="381000"/>
            <a:ext cx="3352800" cy="715089"/>
          </a:xfrm>
          <a:prstGeom prst="flowChartAlternate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 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1" name="Group 17"/>
          <p:cNvGrpSpPr/>
          <p:nvPr/>
        </p:nvGrpSpPr>
        <p:grpSpPr>
          <a:xfrm>
            <a:off x="1219200" y="1143000"/>
            <a:ext cx="6324600" cy="4191000"/>
            <a:chOff x="1219200" y="1143000"/>
            <a:chExt cx="6324600" cy="4191000"/>
          </a:xfrm>
        </p:grpSpPr>
        <p:pic>
          <p:nvPicPr>
            <p:cNvPr id="22" name="Picture 21" descr="1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4191000"/>
              <a:ext cx="6172200" cy="1143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3" name="Picture 22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1143000"/>
              <a:ext cx="6324600" cy="29718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533400" y="5562600"/>
            <a:ext cx="8178800" cy="76200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E:\tyuyutu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680773" cy="6400800"/>
          </a:xfrm>
          <a:prstGeom prst="rect">
            <a:avLst/>
          </a:prstGeom>
          <a:noFill/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78319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45519" y="5132903"/>
            <a:ext cx="4191000" cy="1240393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900" indent="-342900">
              <a:buFontTx/>
              <a:buAutoNum type="arabicPeriod"/>
            </a:pP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ভাইরাস কি ?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19" y="1086713"/>
            <a:ext cx="2819400" cy="375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201</Words>
  <Application>Microsoft Office PowerPoint</Application>
  <PresentationFormat>On-screen Show (4:3)</PresentationFormat>
  <Paragraphs>44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ISTIAQUE</cp:lastModifiedBy>
  <cp:revision>197</cp:revision>
  <dcterms:created xsi:type="dcterms:W3CDTF">2015-05-05T06:43:27Z</dcterms:created>
  <dcterms:modified xsi:type="dcterms:W3CDTF">2019-12-18T18:25:00Z</dcterms:modified>
</cp:coreProperties>
</file>