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82E-7721-417D-8B9B-64F4DB4C3910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D0F54-AFA8-4189-81D2-BD7FC729E853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3"/>
          <p:cNvSpPr/>
          <p:nvPr/>
        </p:nvSpPr>
        <p:spPr>
          <a:xfrm>
            <a:off x="1" y="0"/>
            <a:ext cx="12191999" cy="6857999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5" name=""/>
          <p:cNvSpPr/>
          <p:nvPr/>
        </p:nvSpPr>
        <p:spPr>
          <a:xfrm>
            <a:off x="100027" y="229629"/>
            <a:ext cx="11944921" cy="651343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6" name=""/>
          <p:cNvSpPr/>
          <p:nvPr/>
        </p:nvSpPr>
        <p:spPr>
          <a:xfrm>
            <a:off x="952801" y="761842"/>
            <a:ext cx="9561187" cy="5249168"/>
          </a:xfrm>
          <a:prstGeom prst="star32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স্বাগতম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ounded Rectangle 5"/>
          <p:cNvSpPr/>
          <p:nvPr/>
        </p:nvSpPr>
        <p:spPr>
          <a:xfrm>
            <a:off x="1797859" y="3346736"/>
            <a:ext cx="8408357" cy="3240644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6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লাফ</a:t>
            </a:r>
            <a:r>
              <a:rPr b="1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(ফসবেরি ফ্লপ)         </a:t>
            </a:r>
            <a:endParaRPr b="1" dirty="0" sz="6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2" name=""/>
          <p:cNvSpPr/>
          <p:nvPr/>
        </p:nvSpPr>
        <p:spPr>
          <a:xfrm>
            <a:off x="1797858" y="484974"/>
            <a:ext cx="7650670" cy="2624328"/>
          </a:xfrm>
          <a:prstGeom prst="hexag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6000" lang="en-US"/>
              <a:t>আজকের</a:t>
            </a:r>
            <a:r>
              <a:rPr altLang="en-US" sz="6000" lang="en-US"/>
              <a:t> </a:t>
            </a:r>
            <a:r>
              <a:rPr altLang="en-US" sz="6000" lang="en-US"/>
              <a:t>পাঠ</a:t>
            </a:r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/>
          <p:nvPr/>
        </p:nvSpPr>
        <p:spPr>
          <a:xfrm>
            <a:off x="2361744" y="1378422"/>
            <a:ext cx="7468510" cy="4485608"/>
          </a:xfrm>
          <a:prstGeom prst="flowChartMultidocument"/>
          <a:solidFill>
            <a:srgbClr val="E1793C"/>
          </a:solidFill>
        </p:spPr>
        <p:txBody>
          <a:bodyPr anchor="ctr"/>
          <a:p>
            <a:pPr algn="ctr"/>
            <a:r>
              <a:rPr altLang="en-US" sz="6000" lang="en-US"/>
              <a:t>শিখন</a:t>
            </a:r>
            <a:r>
              <a:rPr altLang="en-US" sz="6000" lang="en-US"/>
              <a:t> </a:t>
            </a:r>
            <a:r>
              <a:rPr altLang="en-US" sz="6000" lang="en-US"/>
              <a:t>ফল</a:t>
            </a:r>
            <a:endParaRPr lang="en-US"/>
          </a:p>
          <a:p>
            <a:pPr algn="ctr"/>
            <a:r>
              <a:rPr altLang="en-US" sz="6000" lang="en-US"/>
              <a:t>নিম্নরুপ</a:t>
            </a:r>
            <a:r>
              <a:rPr altLang="en-US" sz="6000" lang="en-US"/>
              <a:t>ঃ</a:t>
            </a:r>
            <a:endParaRPr lang="en-US"/>
          </a:p>
        </p:txBody>
      </p:sp>
      <p:sp>
        <p:nvSpPr>
          <p:cNvPr id="1048604" name=""/>
          <p:cNvSpPr/>
          <p:nvPr/>
        </p:nvSpPr>
        <p:spPr>
          <a:xfrm rot="21600000" flipV="1">
            <a:off x="5443164" y="4452446"/>
            <a:ext cx="1305670" cy="3509333"/>
          </a:xfrm>
          <a:prstGeom prst="upDownArrow"/>
          <a:solidFill>
            <a:srgbClr val="E1793C"/>
          </a:solidFill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val 2"/>
          <p:cNvSpPr/>
          <p:nvPr/>
        </p:nvSpPr>
        <p:spPr>
          <a:xfrm>
            <a:off x="1166883" y="521054"/>
            <a:ext cx="9321421" cy="6043519"/>
          </a:xfrm>
          <a:prstGeom prst="ellipse"/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6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dirty="0" sz="36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লাফ</a:t>
            </a:r>
            <a:r>
              <a:rPr dirty="0" sz="36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36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বলতে পারবে। </a:t>
            </a: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6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sz="36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dirty="0" sz="36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ফসবেরি ফ্লপের </a:t>
            </a:r>
            <a:r>
              <a:rPr dirty="0" sz="36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dirty="0" sz="36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   </a:t>
            </a: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6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sz="3600" lang="en-US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dirty="0" sz="3600"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</a:t>
            </a:r>
            <a:r>
              <a:rPr dirty="0" sz="3600"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ফসবেরি ফ্লপের প্রয়োজনীয়তা </a:t>
            </a:r>
            <a:r>
              <a:rPr dirty="0" sz="36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dirty="0" sz="36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"/>
          <p:cNvSpPr/>
          <p:nvPr/>
        </p:nvSpPr>
        <p:spPr>
          <a:xfrm>
            <a:off x="0" y="0"/>
            <a:ext cx="12191999" cy="6858000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7" name="Horizontal Scroll 2"/>
          <p:cNvSpPr/>
          <p:nvPr/>
        </p:nvSpPr>
        <p:spPr>
          <a:xfrm>
            <a:off x="910353" y="658731"/>
            <a:ext cx="6061731" cy="2270862"/>
          </a:xfrm>
          <a:prstGeom prst="horizont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60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altLang="en-US" dirty="0" sz="60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60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0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ectangle 4"/>
          <p:cNvSpPr/>
          <p:nvPr/>
        </p:nvSpPr>
        <p:spPr>
          <a:xfrm>
            <a:off x="581918" y="3588326"/>
            <a:ext cx="6718602" cy="2514113"/>
          </a:xfrm>
          <a:prstGeom prst="rect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6000" lang="en-US">
                <a:solidFill>
                  <a:schemeClr val="lt1"/>
                </a:solidFill>
              </a:rPr>
              <a:t>ফসবেরি</a:t>
            </a:r>
            <a:r>
              <a:rPr altLang="en-US" dirty="0" sz="6000" lang="en-US">
                <a:solidFill>
                  <a:schemeClr val="lt1"/>
                </a:solidFill>
              </a:rPr>
              <a:t> </a:t>
            </a:r>
            <a:r>
              <a:rPr altLang="en-US" dirty="0" sz="6000" lang="en-US">
                <a:solidFill>
                  <a:schemeClr val="lt1"/>
                </a:solidFill>
              </a:rPr>
              <a:t>ফ্লপের</a:t>
            </a:r>
            <a:r>
              <a:rPr altLang="en-US" dirty="0" sz="6000" lang="en-US">
                <a:solidFill>
                  <a:schemeClr val="lt1"/>
                </a:solidFill>
              </a:rPr>
              <a:t> </a:t>
            </a:r>
            <a:r>
              <a:rPr altLang="en-US" dirty="0" sz="6000" lang="en-US">
                <a:solidFill>
                  <a:schemeClr val="lt1"/>
                </a:solidFill>
              </a:rPr>
              <a:t>কৌশল</a:t>
            </a:r>
            <a:r>
              <a:rPr altLang="en-US" dirty="0" sz="6000" lang="en-US">
                <a:solidFill>
                  <a:schemeClr val="lt1"/>
                </a:solidFill>
              </a:rPr>
              <a:t> </a:t>
            </a:r>
            <a:r>
              <a:rPr altLang="en-US" dirty="0" sz="6000" lang="en-US">
                <a:solidFill>
                  <a:schemeClr val="lt1"/>
                </a:solidFill>
              </a:rPr>
              <a:t>বর্ণনা</a:t>
            </a:r>
            <a:r>
              <a:rPr altLang="en-US" dirty="0" sz="6000" lang="en-US">
                <a:solidFill>
                  <a:schemeClr val="lt1"/>
                </a:solidFill>
              </a:rPr>
              <a:t> </a:t>
            </a:r>
            <a:r>
              <a:rPr altLang="en-US" dirty="0" sz="6000" lang="en-US">
                <a:solidFill>
                  <a:schemeClr val="lt1"/>
                </a:solidFill>
              </a:rPr>
              <a:t>কর</a:t>
            </a:r>
            <a:endParaRPr dirty="0" sz="3200" lang="en-US"/>
          </a:p>
        </p:txBody>
      </p:sp>
      <p:pic>
        <p:nvPicPr>
          <p:cNvPr id="209715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51928" y="471125"/>
            <a:ext cx="4007118" cy="6098570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Horizontal Scroll 2"/>
          <p:cNvSpPr/>
          <p:nvPr/>
        </p:nvSpPr>
        <p:spPr>
          <a:xfrm>
            <a:off x="4458268" y="446419"/>
            <a:ext cx="3084394" cy="1382380"/>
          </a:xfrm>
          <a:prstGeom prst="horizont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dirty="0" sz="40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ectangle 3"/>
          <p:cNvSpPr/>
          <p:nvPr/>
        </p:nvSpPr>
        <p:spPr>
          <a:xfrm>
            <a:off x="890337" y="3429000"/>
            <a:ext cx="10780295" cy="1552434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q"/>
            </a:pPr>
            <a:r>
              <a:rPr dirty="0" sz="4000" lang="bn-BD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লাফের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ফসবেরি ফ্লপের কৌশল বর্তমানে কতোটা 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কর-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10486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1"/>
          <p:cNvSpPr/>
          <p:nvPr/>
        </p:nvSpPr>
        <p:spPr>
          <a:xfrm>
            <a:off x="0" y="0"/>
            <a:ext cx="12191999" cy="6858000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/>
              <a:t> </a:t>
            </a:r>
            <a:endParaRPr dirty="0" lang="en-US"/>
          </a:p>
        </p:txBody>
      </p:sp>
      <p:sp>
        <p:nvSpPr>
          <p:cNvPr id="1048612" name="Horizontal Scroll 2"/>
          <p:cNvSpPr/>
          <p:nvPr/>
        </p:nvSpPr>
        <p:spPr>
          <a:xfrm>
            <a:off x="4458268" y="446419"/>
            <a:ext cx="3084394" cy="1382380"/>
          </a:xfrm>
          <a:prstGeom prst="horizont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Rounded Rectangle 4"/>
          <p:cNvSpPr/>
          <p:nvPr/>
        </p:nvSpPr>
        <p:spPr>
          <a:xfrm>
            <a:off x="1649310" y="2153244"/>
            <a:ext cx="8811491" cy="4111078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indent="-342900" marL="342900">
              <a:buFont typeface="Wingdings" panose="05000000000000000000" pitchFamily="2" charset="2"/>
              <a:buChar char="Ø"/>
            </a:pP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উচ্চলাফের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b="1"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b="1"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   ১      (খ)  ২      (গ)  ৩     (ঘ) </a:t>
            </a:r>
            <a:r>
              <a:rPr dirty="0" sz="28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dirty="0" sz="2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b="1" dirty="0" sz="3200" lang="bn-BD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ফসবেরিফ্লপ </a:t>
            </a:r>
            <a:r>
              <a:rPr b="1" dirty="0" sz="32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প্রবর্তক কে?</a:t>
            </a:r>
            <a:endParaRPr b="1" dirty="0" sz="3200" lang="bn-BD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ডিক বেলি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8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ডিক জেমস</a:t>
            </a:r>
            <a:r>
              <a:rPr dirty="0" sz="28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ডিক ফসবেরি</a:t>
            </a:r>
            <a:r>
              <a:rPr dirty="0" sz="28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ডিক রয়</a:t>
            </a:r>
            <a:endParaRPr dirty="0" sz="2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indent="-342900" marL="342900">
              <a:buFont typeface="Wingdings" pitchFamily="2" charset="2"/>
              <a:buChar char="Ø"/>
            </a:pPr>
            <a:r>
              <a:rPr b="1"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ফসবেরিফ্লপ পদ্ধতি আবিস্কৃত হয় কত সালে</a:t>
            </a:r>
            <a:r>
              <a:rPr b="1"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b="1" dirty="0" sz="32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dirty="0" sz="28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১৯৬৪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dirty="0" sz="28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8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dirty="0" sz="28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28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১৯৬৮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১৯৭০</a:t>
            </a:r>
          </a:p>
          <a:p>
            <a:pPr indent="-457200" marL="457200">
              <a:buFont typeface="Wingdings" panose="05000000000000000000" pitchFamily="2" charset="2"/>
              <a:buChar char="Ø"/>
            </a:pPr>
            <a:r>
              <a:rPr b="1" dirty="0" sz="36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 ডিগ্রি কোণে দৌড় শুরু করতে হয়?</a:t>
            </a:r>
          </a:p>
          <a:p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  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৬০ ডিগ্রি     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৭০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৮০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dirty="0" sz="2800" lang="bn-BD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dirty="0" sz="2800" lang="bn-BD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৯০ ডিগ্রি</a:t>
            </a:r>
            <a:endParaRPr dirty="0" sz="2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0"/>
                                        <p:tgtEl>
                                          <p:spTgt spid="104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5"/>
                                        <p:tgtEl>
                                          <p:spTgt spid="104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0"/>
                                        <p:tgtEl>
                                          <p:spTgt spid="104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5"/>
                                        <p:tgtEl>
                                          <p:spTgt spid="104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0"/>
                                        <p:tgtEl>
                                          <p:spTgt spid="104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5"/>
                                        <p:tgtEl>
                                          <p:spTgt spid="104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0"/>
                                        <p:tgtEl>
                                          <p:spTgt spid="104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65"/>
                                        <p:tgtEl>
                                          <p:spTgt spid="1048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  <p:bldP spid="10486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/>
          <p:nvPr/>
        </p:nvSpPr>
        <p:spPr>
          <a:xfrm>
            <a:off x="4516580" y="249381"/>
            <a:ext cx="3158838" cy="667034"/>
          </a:xfrm>
          <a:prstGeom prst="rect"/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en-US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2800" lang="en-US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dirty="0" sz="2800" lang="en-US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dirty="0" sz="28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Rectangle 3"/>
          <p:cNvSpPr/>
          <p:nvPr/>
        </p:nvSpPr>
        <p:spPr>
          <a:xfrm>
            <a:off x="1078173" y="5932357"/>
            <a:ext cx="6525492" cy="762000"/>
          </a:xfrm>
          <a:prstGeom prst="rect"/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i="1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dirty="0" sz="3200" i="1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টিতে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লাফের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FOSBURY FLO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1050878"/>
            <a:ext cx="12192000" cy="4653886"/>
          </a:xfrm>
          <a:prstGeom prst="rect"/>
        </p:spPr>
      </p:pic>
      <p:sp>
        <p:nvSpPr>
          <p:cNvPr id="1048616" name="Rounded Rectangle 6"/>
          <p:cNvSpPr/>
          <p:nvPr/>
        </p:nvSpPr>
        <p:spPr>
          <a:xfrm>
            <a:off x="9239533" y="5850082"/>
            <a:ext cx="2265529" cy="779318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ফসবেরিফ্লপ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21" nodeType="interactiveSeq" restart="whenNotActive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2">
                      <p:stCondLst>
                        <p:cond delay="0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25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  <p:video>
              <p:cMediaNode vol="80000">
                <p:cTn display="0" fill="hold" id="26">
                  <p:stCondLst>
                    <p:cond delay="indefinite"/>
                  </p:stCondLst>
                </p:cTn>
                <p:tgtEl>
                  <p:spTgt spid="2097156"/>
                </p:tgtEl>
              </p:cMediaNode>
            </p:video>
          </p:childTnLst>
        </p:cTn>
      </p:par>
    </p:tnLst>
    <p:bldLst>
      <p:bldP spid="1048614" grpId="0" animBg="1"/>
      <p:bldP spid="1048615" grpId="0" animBg="1"/>
      <p:bldP spid="10486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2"/>
          <p:cNvSpPr/>
          <p:nvPr/>
        </p:nvSpPr>
        <p:spPr>
          <a:xfrm>
            <a:off x="-6825" y="0"/>
            <a:ext cx="12191999" cy="6858000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8" name="Horizontal Scroll 3"/>
          <p:cNvSpPr/>
          <p:nvPr/>
        </p:nvSpPr>
        <p:spPr>
          <a:xfrm>
            <a:off x="4144369" y="323589"/>
            <a:ext cx="3084394" cy="1382380"/>
          </a:xfrm>
          <a:prstGeom prst="horizontalScrol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Rectangle 4"/>
          <p:cNvSpPr/>
          <p:nvPr/>
        </p:nvSpPr>
        <p:spPr>
          <a:xfrm>
            <a:off x="2104028" y="3429000"/>
            <a:ext cx="8563972" cy="1309255"/>
          </a:xfrm>
          <a:prstGeom prst="rect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indent="-457200" marL="457200">
              <a:buFont typeface="Wingdings" panose="05000000000000000000" pitchFamily="2" charset="2"/>
              <a:buChar char="q"/>
            </a:pP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উপকরনের মাধ্যমে ফসবেরি ফ্লপ লাফ অনুশীলন করবে 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বণর্না</a:t>
            </a:r>
            <a:r>
              <a:rPr dirty="0" sz="4000" lang="en-US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40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5" descr="home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10000" contrast="40000"/>
          </a:blip>
          <a:stretch>
            <a:fillRect/>
          </a:stretch>
        </p:blipFill>
        <p:spPr>
          <a:xfrm>
            <a:off x="8265862" y="741228"/>
            <a:ext cx="2882213" cy="1929481"/>
          </a:xfrm>
          <a:prstGeom prst="ellipse"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/>
        </p:nvSpPr>
        <p:spPr>
          <a:xfrm>
            <a:off x="69176" y="207055"/>
            <a:ext cx="12018837" cy="637728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34846" y="763759"/>
            <a:ext cx="9308064" cy="536570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/>
          <p:nvPr/>
        </p:nvSpPr>
        <p:spPr>
          <a:xfrm>
            <a:off x="276684" y="140218"/>
            <a:ext cx="11684151" cy="656082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9" name=""/>
          <p:cNvSpPr/>
          <p:nvPr/>
        </p:nvSpPr>
        <p:spPr>
          <a:xfrm>
            <a:off x="1890360" y="1021650"/>
            <a:ext cx="8618735" cy="4635542"/>
          </a:xfrm>
          <a:prstGeom prst="star32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শিক্ষক</a:t>
            </a:r>
            <a:r>
              <a:rPr altLang="en-US" sz="6000" lang="en-US"/>
              <a:t> </a:t>
            </a:r>
            <a:r>
              <a:rPr altLang="en-US" sz="6000" lang="en-US"/>
              <a:t>পরিচিতি</a:t>
            </a:r>
            <a:r>
              <a:rPr altLang="en-US" sz="60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/>
        </p:nvSpPr>
        <p:spPr>
          <a:xfrm>
            <a:off x="303616" y="293601"/>
            <a:ext cx="11694993" cy="639145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1" name=""/>
          <p:cNvSpPr/>
          <p:nvPr/>
        </p:nvSpPr>
        <p:spPr>
          <a:xfrm>
            <a:off x="1113166" y="675239"/>
            <a:ext cx="6506833" cy="5472880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মোঃরফিকুল</a:t>
            </a:r>
            <a:r>
              <a:rPr altLang="en-US" sz="4000" lang="en-US"/>
              <a:t> </a:t>
            </a:r>
            <a:r>
              <a:rPr altLang="en-US" sz="4000" lang="en-US"/>
              <a:t>ইসলাম</a:t>
            </a:r>
            <a:r>
              <a:rPr altLang="en-US" sz="4000" lang="en-US"/>
              <a:t>(</a:t>
            </a:r>
            <a:r>
              <a:rPr altLang="en-US" sz="4000" lang="en-US"/>
              <a:t>সহঃশি</a:t>
            </a:r>
            <a:r>
              <a:rPr altLang="en-US" sz="4000" lang="en-US"/>
              <a:t>ঃ</a:t>
            </a:r>
            <a:r>
              <a:rPr altLang="en-US" sz="4000" lang="en-US"/>
              <a:t>শরীর</a:t>
            </a:r>
            <a:r>
              <a:rPr altLang="en-US" sz="4000" lang="en-US"/>
              <a:t> </a:t>
            </a:r>
            <a:r>
              <a:rPr altLang="en-US" sz="4000" lang="en-US"/>
              <a:t>চর্চা</a:t>
            </a:r>
            <a:r>
              <a:rPr altLang="en-US" sz="4000" lang="en-US"/>
              <a:t>) </a:t>
            </a:r>
            <a:r>
              <a:rPr altLang="en-US" sz="4000" lang="en-US"/>
              <a:t>রাজাপুর</a:t>
            </a:r>
            <a:r>
              <a:rPr altLang="en-US" sz="4000" lang="en-US"/>
              <a:t> </a:t>
            </a:r>
            <a:r>
              <a:rPr altLang="en-US" sz="4000" lang="en-US"/>
              <a:t>দরগাপাড়া</a:t>
            </a:r>
            <a:r>
              <a:rPr altLang="en-US" sz="4000" lang="en-US"/>
              <a:t> </a:t>
            </a:r>
            <a:r>
              <a:rPr altLang="en-US" sz="4000" lang="en-US"/>
              <a:t>উচ্চ</a:t>
            </a:r>
            <a:r>
              <a:rPr altLang="en-US" sz="4000" lang="en-US"/>
              <a:t> </a:t>
            </a:r>
            <a:r>
              <a:rPr altLang="en-US" sz="4000" lang="en-US"/>
              <a:t>বিদ্যালয়</a:t>
            </a:r>
            <a:r>
              <a:rPr altLang="en-US" sz="4000" lang="en-US"/>
              <a:t>,</a:t>
            </a:r>
            <a:r>
              <a:rPr altLang="en-US" sz="4000" lang="en-US"/>
              <a:t>রামবাড়ি</a:t>
            </a:r>
            <a:r>
              <a:rPr altLang="en-US" sz="4000" lang="en-US"/>
              <a:t>, </a:t>
            </a:r>
            <a:r>
              <a:rPr altLang="en-US" sz="4000" lang="en-US"/>
              <a:t>নিয়ামতপুর</a:t>
            </a:r>
            <a:r>
              <a:rPr altLang="en-US" sz="4000" lang="en-US"/>
              <a:t>, </a:t>
            </a:r>
            <a:r>
              <a:rPr altLang="en-US" sz="4000" lang="en-US"/>
              <a:t>নওগাঁ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668913" y="1296710"/>
            <a:ext cx="4195339" cy="439973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/>
        </p:nvSpPr>
        <p:spPr>
          <a:xfrm>
            <a:off x="862402" y="578435"/>
            <a:ext cx="9308486" cy="5155371"/>
          </a:xfrm>
          <a:prstGeom prst="flowChartMultidocumen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8000" lang="en-US"/>
              <a:t>পাঠ</a:t>
            </a:r>
            <a:r>
              <a:rPr altLang="en-US" sz="8000" lang="en-US"/>
              <a:t> </a:t>
            </a:r>
            <a:r>
              <a:rPr altLang="en-US" sz="8000" lang="en-US"/>
              <a:t>পরিচিতি</a:t>
            </a:r>
            <a:r>
              <a:rPr altLang="en-US" sz="8000" lang="en-US"/>
              <a:t> </a:t>
            </a:r>
            <a:endParaRPr lang="en-US"/>
          </a:p>
        </p:txBody>
      </p:sp>
      <p:sp>
        <p:nvSpPr>
          <p:cNvPr id="1048593" name=""/>
          <p:cNvSpPr/>
          <p:nvPr/>
        </p:nvSpPr>
        <p:spPr>
          <a:xfrm>
            <a:off x="10464890" y="578434"/>
            <a:ext cx="1357553" cy="5202096"/>
          </a:xfrm>
          <a:prstGeom prst="upDownArrow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1"/>
          <p:cNvSpPr/>
          <p:nvPr/>
        </p:nvSpPr>
        <p:spPr>
          <a:xfrm>
            <a:off x="0" y="0"/>
            <a:ext cx="12191999" cy="6858000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"/>
          <p:cNvSpPr/>
          <p:nvPr/>
        </p:nvSpPr>
        <p:spPr>
          <a:xfrm>
            <a:off x="848947" y="249212"/>
            <a:ext cx="10494107" cy="6608787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7200" lang="en-US"/>
              <a:t>বিষয়ঃ</a:t>
            </a:r>
            <a:r>
              <a:rPr altLang="en-US" sz="7200" lang="en-US"/>
              <a:t> </a:t>
            </a:r>
            <a:r>
              <a:rPr altLang="en-US" sz="7200" lang="en-US"/>
              <a:t>শারীরিক</a:t>
            </a:r>
            <a:r>
              <a:rPr altLang="en-US" sz="7200" lang="en-US"/>
              <a:t> </a:t>
            </a:r>
            <a:r>
              <a:rPr altLang="en-US" sz="7200" lang="en-US"/>
              <a:t>শিক্ষা</a:t>
            </a:r>
            <a:r>
              <a:rPr altLang="en-US" sz="7200" lang="en-US"/>
              <a:t>,</a:t>
            </a:r>
            <a:r>
              <a:rPr altLang="en-US" sz="7200" lang="en-US"/>
              <a:t>স্বাস্থ্যবিজ্ঞান</a:t>
            </a:r>
            <a:r>
              <a:rPr altLang="en-US" sz="7200" lang="en-US"/>
              <a:t> </a:t>
            </a:r>
            <a:r>
              <a:rPr altLang="en-US" sz="7200" lang="en-US"/>
              <a:t>ও</a:t>
            </a:r>
            <a:r>
              <a:rPr altLang="en-US" sz="7200" lang="en-US"/>
              <a:t> </a:t>
            </a:r>
            <a:r>
              <a:rPr altLang="en-US" sz="7200" lang="en-US"/>
              <a:t>খেলাধুলা</a:t>
            </a:r>
            <a:endParaRPr lang="en-US"/>
          </a:p>
          <a:p>
            <a:pPr algn="ctr"/>
            <a:r>
              <a:rPr altLang="en-US" sz="7200" lang="en-US"/>
              <a:t>শ্রেণিঃ</a:t>
            </a:r>
            <a:endParaRPr lang="en-US"/>
          </a:p>
          <a:p>
            <a:pPr algn="ctr"/>
            <a:r>
              <a:rPr altLang="en-US" sz="7200" lang="en-US"/>
              <a:t>অধ্যায়ঃ</a:t>
            </a:r>
            <a:endParaRPr lang="en-US"/>
          </a:p>
          <a:p>
            <a:pPr algn="ctr"/>
            <a:r>
              <a:rPr altLang="en-US" sz="7200" lang="en-US"/>
              <a:t>সময়ঃ</a:t>
            </a:r>
            <a:endParaRPr lang="en-US"/>
          </a:p>
          <a:p>
            <a:pPr algn="ctr"/>
            <a:r>
              <a:rPr altLang="en-US" sz="7200" lang="en-US"/>
              <a:t>তারিখঃ</a:t>
            </a:r>
            <a:r>
              <a:rPr altLang="en-US" sz="7200"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2489775" y="1354755"/>
            <a:ext cx="7433523" cy="3598245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6000" lang="en-US"/>
              <a:t>এসো</a:t>
            </a:r>
            <a:r>
              <a:rPr altLang="en-US" sz="6000" lang="en-US"/>
              <a:t> </a:t>
            </a:r>
            <a:r>
              <a:rPr altLang="en-US" sz="6000" lang="en-US"/>
              <a:t>একটি</a:t>
            </a:r>
            <a:r>
              <a:rPr altLang="en-US" sz="6000" lang="en-US"/>
              <a:t> </a:t>
            </a:r>
            <a:r>
              <a:rPr altLang="en-US" sz="6000" lang="en-US"/>
              <a:t>ছবি</a:t>
            </a:r>
            <a:r>
              <a:rPr altLang="en-US" sz="6000" lang="en-US"/>
              <a:t> </a:t>
            </a:r>
            <a:r>
              <a:rPr altLang="en-US" sz="6000" lang="en-US"/>
              <a:t>দেখি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1"/>
          <p:cNvSpPr/>
          <p:nvPr/>
        </p:nvSpPr>
        <p:spPr>
          <a:xfrm>
            <a:off x="1" y="-96982"/>
            <a:ext cx="12192000" cy="6954982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5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6098" y="413552"/>
            <a:ext cx="10763430" cy="611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 rot="21585204">
            <a:off x="819139" y="-26207"/>
            <a:ext cx="12191999" cy="6858000"/>
          </a:xfrm>
          <a:prstGeom prst="rect"/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99" name="Flowchart: Terminator 3"/>
          <p:cNvSpPr/>
          <p:nvPr/>
        </p:nvSpPr>
        <p:spPr>
          <a:xfrm>
            <a:off x="2823998" y="253942"/>
            <a:ext cx="8182278" cy="3074606"/>
          </a:xfrm>
          <a:prstGeom prst="flowChartTerminator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altLang="en-US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altLang="bn-BD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altLang="bn-BD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altLang="bn-BD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দেখলাম</a:t>
            </a:r>
            <a:r>
              <a:rPr altLang="bn-BD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32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0" name="Rounded Rectangle 5"/>
          <p:cNvSpPr/>
          <p:nvPr/>
        </p:nvSpPr>
        <p:spPr>
          <a:xfrm>
            <a:off x="1683490" y="3567546"/>
            <a:ext cx="10074302" cy="3045107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b="1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60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লাফ</a:t>
            </a:r>
            <a:r>
              <a:rPr b="1"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0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(ফসবেরি ফ্লপ)         </a:t>
            </a:r>
            <a:endParaRPr b="1" dirty="0" sz="6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</dc:creator>
  <cp:lastModifiedBy>GS</cp:lastModifiedBy>
  <dcterms:created xsi:type="dcterms:W3CDTF">2014-03-17T04:47:58Z</dcterms:created>
  <dcterms:modified xsi:type="dcterms:W3CDTF">2019-12-19T12:22:14Z</dcterms:modified>
</cp:coreProperties>
</file>