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4" r:id="rId3"/>
    <p:sldId id="277" r:id="rId4"/>
    <p:sldId id="279" r:id="rId5"/>
    <p:sldId id="258" r:id="rId6"/>
    <p:sldId id="271" r:id="rId7"/>
    <p:sldId id="280" r:id="rId8"/>
    <p:sldId id="265" r:id="rId9"/>
    <p:sldId id="281" r:id="rId10"/>
    <p:sldId id="263" r:id="rId11"/>
    <p:sldId id="266" r:id="rId12"/>
    <p:sldId id="274" r:id="rId13"/>
    <p:sldId id="282" r:id="rId14"/>
    <p:sldId id="275" r:id="rId15"/>
    <p:sldId id="273" r:id="rId16"/>
    <p:sldId id="268" r:id="rId17"/>
    <p:sldId id="267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0FA1"/>
    <a:srgbClr val="660033"/>
    <a:srgbClr val="660066"/>
    <a:srgbClr val="FFFF99"/>
    <a:srgbClr val="CC66FF"/>
    <a:srgbClr val="003300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F9B26-B7BC-40CC-9A39-096F3528984A}" type="doc">
      <dgm:prSet loTypeId="urn:microsoft.com/office/officeart/2005/8/layout/matrix2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33DA3F-A975-426E-8115-15B5D6D975DB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EB673C-55F0-4D36-829B-FCD80C9EC9FF}" type="parTrans" cxnId="{497D6882-43E1-479E-BCF3-D105A3F6AB14}">
      <dgm:prSet/>
      <dgm:spPr/>
      <dgm:t>
        <a:bodyPr/>
        <a:lstStyle/>
        <a:p>
          <a:endParaRPr lang="en-US"/>
        </a:p>
      </dgm:t>
    </dgm:pt>
    <dgm:pt modelId="{47734223-2363-494D-B47A-1C5E223266EF}" type="sibTrans" cxnId="{497D6882-43E1-479E-BCF3-D105A3F6AB14}">
      <dgm:prSet/>
      <dgm:spPr/>
      <dgm:t>
        <a:bodyPr/>
        <a:lstStyle/>
        <a:p>
          <a:endParaRPr lang="en-US"/>
        </a:p>
      </dgm:t>
    </dgm:pt>
    <dgm:pt modelId="{576E0171-E6A7-4A67-92BD-26C466D89553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A9E89-BF6B-4596-B000-C0A95A2F2A1B}" type="parTrans" cxnId="{6B752694-E4D0-4949-93F9-1112C64035D9}">
      <dgm:prSet/>
      <dgm:spPr/>
      <dgm:t>
        <a:bodyPr/>
        <a:lstStyle/>
        <a:p>
          <a:endParaRPr lang="en-US"/>
        </a:p>
      </dgm:t>
    </dgm:pt>
    <dgm:pt modelId="{31CC476A-DFDC-4100-9C4C-D9C2284B4FB1}" type="sibTrans" cxnId="{6B752694-E4D0-4949-93F9-1112C64035D9}">
      <dgm:prSet/>
      <dgm:spPr/>
      <dgm:t>
        <a:bodyPr/>
        <a:lstStyle/>
        <a:p>
          <a:endParaRPr lang="en-US"/>
        </a:p>
      </dgm:t>
    </dgm:pt>
    <dgm:pt modelId="{B3A9550E-7F04-4C44-A2CA-4E63CCCB184F}">
      <dgm:prSet phldrT="[Text]" phldr="1"/>
      <dgm:spPr/>
      <dgm:t>
        <a:bodyPr/>
        <a:lstStyle/>
        <a:p>
          <a:endParaRPr lang="en-US" dirty="0"/>
        </a:p>
      </dgm:t>
    </dgm:pt>
    <dgm:pt modelId="{AA931FBF-EEA6-4074-B40B-0C1527CEA8BD}" type="parTrans" cxnId="{BB75B18B-BB60-4ABF-84A5-228766CBF2B6}">
      <dgm:prSet/>
      <dgm:spPr/>
      <dgm:t>
        <a:bodyPr/>
        <a:lstStyle/>
        <a:p>
          <a:endParaRPr lang="en-US"/>
        </a:p>
      </dgm:t>
    </dgm:pt>
    <dgm:pt modelId="{05CC8541-253B-48F0-A936-9B476CA3040E}" type="sibTrans" cxnId="{BB75B18B-BB60-4ABF-84A5-228766CBF2B6}">
      <dgm:prSet/>
      <dgm:spPr/>
      <dgm:t>
        <a:bodyPr/>
        <a:lstStyle/>
        <a:p>
          <a:endParaRPr lang="en-US"/>
        </a:p>
      </dgm:t>
    </dgm:pt>
    <dgm:pt modelId="{092AE244-984D-411B-9B95-E0EDB4E3D442}">
      <dgm:prSet phldrT="[Text]" phldr="1"/>
      <dgm:spPr/>
      <dgm:t>
        <a:bodyPr/>
        <a:lstStyle/>
        <a:p>
          <a:endParaRPr lang="en-US" dirty="0"/>
        </a:p>
      </dgm:t>
    </dgm:pt>
    <dgm:pt modelId="{81140717-9469-4F87-AFE4-8AF172D40246}" type="parTrans" cxnId="{12F6A6CF-C45C-4075-B925-D697B97BE9B4}">
      <dgm:prSet/>
      <dgm:spPr/>
      <dgm:t>
        <a:bodyPr/>
        <a:lstStyle/>
        <a:p>
          <a:endParaRPr lang="en-US"/>
        </a:p>
      </dgm:t>
    </dgm:pt>
    <dgm:pt modelId="{60D1EF9C-D49E-4F3E-A54A-DDE8CE74659F}" type="sibTrans" cxnId="{12F6A6CF-C45C-4075-B925-D697B97BE9B4}">
      <dgm:prSet/>
      <dgm:spPr/>
      <dgm:t>
        <a:bodyPr/>
        <a:lstStyle/>
        <a:p>
          <a:endParaRPr lang="en-US"/>
        </a:p>
      </dgm:t>
    </dgm:pt>
    <dgm:pt modelId="{4934F281-2507-43F5-8B47-2E7865B20396}">
      <dgm:prSet/>
      <dgm:spPr/>
      <dgm:t>
        <a:bodyPr/>
        <a:lstStyle/>
        <a:p>
          <a:endParaRPr lang="en-US"/>
        </a:p>
      </dgm:t>
    </dgm:pt>
    <dgm:pt modelId="{B42D7E76-B76D-404E-B5A4-852FD550007C}" type="parTrans" cxnId="{DA1D24C6-2D0E-4C17-A289-35FE17268258}">
      <dgm:prSet/>
      <dgm:spPr/>
      <dgm:t>
        <a:bodyPr/>
        <a:lstStyle/>
        <a:p>
          <a:endParaRPr lang="en-US"/>
        </a:p>
      </dgm:t>
    </dgm:pt>
    <dgm:pt modelId="{7F91BBE2-0B2E-4416-B39C-27CB020B6D1A}" type="sibTrans" cxnId="{DA1D24C6-2D0E-4C17-A289-35FE17268258}">
      <dgm:prSet/>
      <dgm:spPr/>
      <dgm:t>
        <a:bodyPr/>
        <a:lstStyle/>
        <a:p>
          <a:endParaRPr lang="en-US"/>
        </a:p>
      </dgm:t>
    </dgm:pt>
    <dgm:pt modelId="{635D4625-6318-4BDC-8DE3-F7FC1371FE6F}">
      <dgm:prSet/>
      <dgm:spPr/>
      <dgm:t>
        <a:bodyPr/>
        <a:lstStyle/>
        <a:p>
          <a:endParaRPr lang="en-US"/>
        </a:p>
      </dgm:t>
    </dgm:pt>
    <dgm:pt modelId="{795DCAB4-5C71-44E1-97EF-EC468E1677DD}" type="parTrans" cxnId="{1BF32B17-DF97-4279-957B-54D6E931C275}">
      <dgm:prSet/>
      <dgm:spPr/>
      <dgm:t>
        <a:bodyPr/>
        <a:lstStyle/>
        <a:p>
          <a:endParaRPr lang="en-US"/>
        </a:p>
      </dgm:t>
    </dgm:pt>
    <dgm:pt modelId="{799FEF30-577C-4B65-BBC7-2697DF87BD9C}" type="sibTrans" cxnId="{1BF32B17-DF97-4279-957B-54D6E931C275}">
      <dgm:prSet/>
      <dgm:spPr/>
      <dgm:t>
        <a:bodyPr/>
        <a:lstStyle/>
        <a:p>
          <a:endParaRPr lang="en-US"/>
        </a:p>
      </dgm:t>
    </dgm:pt>
    <dgm:pt modelId="{F28AEDAC-56D9-456F-9349-8985D072F200}">
      <dgm:prSet/>
      <dgm:spPr/>
      <dgm:t>
        <a:bodyPr/>
        <a:lstStyle/>
        <a:p>
          <a:endParaRPr lang="en-US"/>
        </a:p>
      </dgm:t>
    </dgm:pt>
    <dgm:pt modelId="{5F0A4C47-CB76-4B09-A27A-98A15F999AB2}" type="parTrans" cxnId="{24ECC7C5-FBAA-47BD-A615-AB27D0A8DB9F}">
      <dgm:prSet/>
      <dgm:spPr/>
      <dgm:t>
        <a:bodyPr/>
        <a:lstStyle/>
        <a:p>
          <a:endParaRPr lang="en-US"/>
        </a:p>
      </dgm:t>
    </dgm:pt>
    <dgm:pt modelId="{72A15300-A65B-45CF-AC40-E6EC8EA1C7DA}" type="sibTrans" cxnId="{24ECC7C5-FBAA-47BD-A615-AB27D0A8DB9F}">
      <dgm:prSet/>
      <dgm:spPr/>
      <dgm:t>
        <a:bodyPr/>
        <a:lstStyle/>
        <a:p>
          <a:endParaRPr lang="en-US"/>
        </a:p>
      </dgm:t>
    </dgm:pt>
    <dgm:pt modelId="{5AC0C74F-DD09-4843-86F0-3768128E75C4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আয় ও দায় কে বুঝায়।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4F8D32-4CD4-4093-A066-970E703A8613}" type="parTrans" cxnId="{873DBB0D-DD9D-4355-BD84-F0D5BD67D78C}">
      <dgm:prSet/>
      <dgm:spPr/>
      <dgm:t>
        <a:bodyPr/>
        <a:lstStyle/>
        <a:p>
          <a:endParaRPr lang="en-US"/>
        </a:p>
      </dgm:t>
    </dgm:pt>
    <dgm:pt modelId="{3E8EAC3A-4458-4DC7-B971-8EA6553289AC}" type="sibTrans" cxnId="{873DBB0D-DD9D-4355-BD84-F0D5BD67D78C}">
      <dgm:prSet/>
      <dgm:spPr/>
      <dgm:t>
        <a:bodyPr/>
        <a:lstStyle/>
        <a:p>
          <a:endParaRPr lang="en-US"/>
        </a:p>
      </dgm:t>
    </dgm:pt>
    <dgm:pt modelId="{54DAFED7-5018-4D7A-AA58-0D3D87CFCDDC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 বুঝায়।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7ED42E-1585-476A-80DB-724C8D29A59F}" type="parTrans" cxnId="{4B00F226-9DEC-4ADA-AB6D-801E4CB6BA06}">
      <dgm:prSet/>
      <dgm:spPr/>
      <dgm:t>
        <a:bodyPr/>
        <a:lstStyle/>
        <a:p>
          <a:endParaRPr lang="en-US"/>
        </a:p>
      </dgm:t>
    </dgm:pt>
    <dgm:pt modelId="{E499A28A-E0A2-4D74-9B0B-F56EBCBCF7B2}" type="sibTrans" cxnId="{4B00F226-9DEC-4ADA-AB6D-801E4CB6BA06}">
      <dgm:prSet/>
      <dgm:spPr/>
      <dgm:t>
        <a:bodyPr/>
        <a:lstStyle/>
        <a:p>
          <a:endParaRPr lang="en-US"/>
        </a:p>
      </dgm:t>
    </dgm:pt>
    <dgm:pt modelId="{FB7DB2CE-E5B9-4BCD-A138-695A03C599ED}" type="pres">
      <dgm:prSet presAssocID="{964F9B26-B7BC-40CC-9A39-096F3528984A}" presName="matrix" presStyleCnt="0">
        <dgm:presLayoutVars>
          <dgm:chMax val="1"/>
          <dgm:dir/>
          <dgm:resizeHandles val="exact"/>
        </dgm:presLayoutVars>
      </dgm:prSet>
      <dgm:spPr/>
    </dgm:pt>
    <dgm:pt modelId="{147B5E7A-F184-4BEF-B22B-46D9B12F9416}" type="pres">
      <dgm:prSet presAssocID="{964F9B26-B7BC-40CC-9A39-096F3528984A}" presName="axisShape" presStyleLbl="bgShp" presStyleIdx="0" presStyleCnt="1"/>
      <dgm:spPr/>
    </dgm:pt>
    <dgm:pt modelId="{965EDD88-FE26-48CD-B928-ADED80431C12}" type="pres">
      <dgm:prSet presAssocID="{964F9B26-B7BC-40CC-9A39-096F352898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F1E434-4514-42F0-B0B3-64D4468736D1}" type="pres">
      <dgm:prSet presAssocID="{964F9B26-B7BC-40CC-9A39-096F352898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7BE1CD-7FD8-4E63-B2AE-345A8BAFE8FC}" type="pres">
      <dgm:prSet presAssocID="{964F9B26-B7BC-40CC-9A39-096F352898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26C488-AE53-4A7D-867E-41504C619358}" type="pres">
      <dgm:prSet presAssocID="{964F9B26-B7BC-40CC-9A39-096F352898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2CA209-4979-4C71-90A4-CF62E640CC25}" type="presOf" srcId="{3A33DA3F-A975-426E-8115-15B5D6D975DB}" destId="{965EDD88-FE26-48CD-B928-ADED80431C12}" srcOrd="0" destOrd="0" presId="urn:microsoft.com/office/officeart/2005/8/layout/matrix2"/>
    <dgm:cxn modelId="{873DBB0D-DD9D-4355-BD84-F0D5BD67D78C}" srcId="{964F9B26-B7BC-40CC-9A39-096F3528984A}" destId="{5AC0C74F-DD09-4843-86F0-3768128E75C4}" srcOrd="3" destOrd="0" parTransId="{FF4F8D32-4CD4-4093-A066-970E703A8613}" sibTransId="{3E8EAC3A-4458-4DC7-B971-8EA6553289AC}"/>
    <dgm:cxn modelId="{7DB52D10-8986-4A80-910C-2597A3E73B1B}" type="presOf" srcId="{964F9B26-B7BC-40CC-9A39-096F3528984A}" destId="{FB7DB2CE-E5B9-4BCD-A138-695A03C599ED}" srcOrd="0" destOrd="0" presId="urn:microsoft.com/office/officeart/2005/8/layout/matrix2"/>
    <dgm:cxn modelId="{1BF32B17-DF97-4279-957B-54D6E931C275}" srcId="{964F9B26-B7BC-40CC-9A39-096F3528984A}" destId="{635D4625-6318-4BDC-8DE3-F7FC1371FE6F}" srcOrd="7" destOrd="0" parTransId="{795DCAB4-5C71-44E1-97EF-EC468E1677DD}" sibTransId="{799FEF30-577C-4B65-BBC7-2697DF87BD9C}"/>
    <dgm:cxn modelId="{4B00F226-9DEC-4ADA-AB6D-801E4CB6BA06}" srcId="{964F9B26-B7BC-40CC-9A39-096F3528984A}" destId="{54DAFED7-5018-4D7A-AA58-0D3D87CFCDDC}" srcOrd="2" destOrd="0" parTransId="{2F7ED42E-1585-476A-80DB-724C8D29A59F}" sibTransId="{E499A28A-E0A2-4D74-9B0B-F56EBCBCF7B2}"/>
    <dgm:cxn modelId="{497D6882-43E1-479E-BCF3-D105A3F6AB14}" srcId="{964F9B26-B7BC-40CC-9A39-096F3528984A}" destId="{3A33DA3F-A975-426E-8115-15B5D6D975DB}" srcOrd="0" destOrd="0" parTransId="{79EB673C-55F0-4D36-829B-FCD80C9EC9FF}" sibTransId="{47734223-2363-494D-B47A-1C5E223266EF}"/>
    <dgm:cxn modelId="{BB75B18B-BB60-4ABF-84A5-228766CBF2B6}" srcId="{964F9B26-B7BC-40CC-9A39-096F3528984A}" destId="{B3A9550E-7F04-4C44-A2CA-4E63CCCB184F}" srcOrd="6" destOrd="0" parTransId="{AA931FBF-EEA6-4074-B40B-0C1527CEA8BD}" sibTransId="{05CC8541-253B-48F0-A936-9B476CA3040E}"/>
    <dgm:cxn modelId="{6B752694-E4D0-4949-93F9-1112C64035D9}" srcId="{964F9B26-B7BC-40CC-9A39-096F3528984A}" destId="{576E0171-E6A7-4A67-92BD-26C466D89553}" srcOrd="1" destOrd="0" parTransId="{0DDA9E89-BF6B-4596-B000-C0A95A2F2A1B}" sibTransId="{31CC476A-DFDC-4100-9C4C-D9C2284B4FB1}"/>
    <dgm:cxn modelId="{24ECC7C5-FBAA-47BD-A615-AB27D0A8DB9F}" srcId="{964F9B26-B7BC-40CC-9A39-096F3528984A}" destId="{F28AEDAC-56D9-456F-9349-8985D072F200}" srcOrd="4" destOrd="0" parTransId="{5F0A4C47-CB76-4B09-A27A-98A15F999AB2}" sibTransId="{72A15300-A65B-45CF-AC40-E6EC8EA1C7DA}"/>
    <dgm:cxn modelId="{DA1D24C6-2D0E-4C17-A289-35FE17268258}" srcId="{964F9B26-B7BC-40CC-9A39-096F3528984A}" destId="{4934F281-2507-43F5-8B47-2E7865B20396}" srcOrd="5" destOrd="0" parTransId="{B42D7E76-B76D-404E-B5A4-852FD550007C}" sibTransId="{7F91BBE2-0B2E-4416-B39C-27CB020B6D1A}"/>
    <dgm:cxn modelId="{12F6A6CF-C45C-4075-B925-D697B97BE9B4}" srcId="{964F9B26-B7BC-40CC-9A39-096F3528984A}" destId="{092AE244-984D-411B-9B95-E0EDB4E3D442}" srcOrd="8" destOrd="0" parTransId="{81140717-9469-4F87-AFE4-8AF172D40246}" sibTransId="{60D1EF9C-D49E-4F3E-A54A-DDE8CE74659F}"/>
    <dgm:cxn modelId="{0829C7EC-8FD0-4CA8-920D-CB047A795831}" type="presOf" srcId="{576E0171-E6A7-4A67-92BD-26C466D89553}" destId="{F7F1E434-4514-42F0-B0B3-64D4468736D1}" srcOrd="0" destOrd="0" presId="urn:microsoft.com/office/officeart/2005/8/layout/matrix2"/>
    <dgm:cxn modelId="{BF143FFA-413F-4953-AE0F-F58157B16FA5}" type="presOf" srcId="{5AC0C74F-DD09-4843-86F0-3768128E75C4}" destId="{E126C488-AE53-4A7D-867E-41504C619358}" srcOrd="0" destOrd="0" presId="urn:microsoft.com/office/officeart/2005/8/layout/matrix2"/>
    <dgm:cxn modelId="{54FBDAFE-19E0-418F-A707-2615F3C4636A}" type="presOf" srcId="{54DAFED7-5018-4D7A-AA58-0D3D87CFCDDC}" destId="{127BE1CD-7FD8-4E63-B2AE-345A8BAFE8FC}" srcOrd="0" destOrd="0" presId="urn:microsoft.com/office/officeart/2005/8/layout/matrix2"/>
    <dgm:cxn modelId="{1232C898-A334-4B90-A3FB-B4823C93F6BE}" type="presParOf" srcId="{FB7DB2CE-E5B9-4BCD-A138-695A03C599ED}" destId="{147B5E7A-F184-4BEF-B22B-46D9B12F9416}" srcOrd="0" destOrd="0" presId="urn:microsoft.com/office/officeart/2005/8/layout/matrix2"/>
    <dgm:cxn modelId="{0B9BDDDE-F861-42A9-B0F0-D82838A8AB31}" type="presParOf" srcId="{FB7DB2CE-E5B9-4BCD-A138-695A03C599ED}" destId="{965EDD88-FE26-48CD-B928-ADED80431C12}" srcOrd="1" destOrd="0" presId="urn:microsoft.com/office/officeart/2005/8/layout/matrix2"/>
    <dgm:cxn modelId="{EC1B0AC3-1CE4-4AB6-8417-10B72BA48C81}" type="presParOf" srcId="{FB7DB2CE-E5B9-4BCD-A138-695A03C599ED}" destId="{F7F1E434-4514-42F0-B0B3-64D4468736D1}" srcOrd="2" destOrd="0" presId="urn:microsoft.com/office/officeart/2005/8/layout/matrix2"/>
    <dgm:cxn modelId="{0E0ECC48-9B87-4F37-A814-10A3DD73C374}" type="presParOf" srcId="{FB7DB2CE-E5B9-4BCD-A138-695A03C599ED}" destId="{127BE1CD-7FD8-4E63-B2AE-345A8BAFE8FC}" srcOrd="3" destOrd="0" presId="urn:microsoft.com/office/officeart/2005/8/layout/matrix2"/>
    <dgm:cxn modelId="{60C65344-F195-41D1-B886-59C7B4CB6079}" type="presParOf" srcId="{FB7DB2CE-E5B9-4BCD-A138-695A03C599ED}" destId="{E126C488-AE53-4A7D-867E-41504C61935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D9939-31FB-4C80-9277-8CF5E21A313F}" type="doc">
      <dgm:prSet loTypeId="urn:microsoft.com/office/officeart/2005/8/layout/equation2" loCatId="relationship" qsTypeId="urn:microsoft.com/office/officeart/2005/8/quickstyle/3d7" qsCatId="3D" csTypeId="urn:microsoft.com/office/officeart/2005/8/colors/colorful4" csCatId="colorful" phldr="1"/>
      <dgm:spPr/>
    </dgm:pt>
    <dgm:pt modelId="{33EF2EA2-A0E9-41A1-BAA0-0E8024264F1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চলতি সম্পদ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D220D-1AFB-4464-854D-5D1ADF478A66}" type="parTrans" cxnId="{BD9DFCE1-2F22-4A51-B90A-90697D0474FF}">
      <dgm:prSet/>
      <dgm:spPr/>
      <dgm:t>
        <a:bodyPr/>
        <a:lstStyle/>
        <a:p>
          <a:endParaRPr lang="en-US"/>
        </a:p>
      </dgm:t>
    </dgm:pt>
    <dgm:pt modelId="{AC833DAF-5400-48A5-A4DB-998EAF890646}" type="sibTrans" cxnId="{BD9DFCE1-2F22-4A51-B90A-90697D0474FF}">
      <dgm:prSet/>
      <dgm:spPr/>
      <dgm:t>
        <a:bodyPr/>
        <a:lstStyle/>
        <a:p>
          <a:endParaRPr lang="en-US"/>
        </a:p>
      </dgm:t>
    </dgm:pt>
    <dgm:pt modelId="{D7993AB6-1825-4E5D-8C29-72084F5CA9D4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স্থায়ী সম্পদ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F7260-05B5-47F1-BF90-FE14D41960E3}" type="parTrans" cxnId="{4BE1E6A4-769D-46B7-9696-6111D39A48F9}">
      <dgm:prSet/>
      <dgm:spPr/>
      <dgm:t>
        <a:bodyPr/>
        <a:lstStyle/>
        <a:p>
          <a:endParaRPr lang="en-US"/>
        </a:p>
      </dgm:t>
    </dgm:pt>
    <dgm:pt modelId="{AA9C8FC1-57EA-4539-97C1-95CAE88B11F0}" type="sibTrans" cxnId="{4BE1E6A4-769D-46B7-9696-6111D39A48F9}">
      <dgm:prSet/>
      <dgm:spPr/>
      <dgm:t>
        <a:bodyPr/>
        <a:lstStyle/>
        <a:p>
          <a:endParaRPr lang="en-US"/>
        </a:p>
      </dgm:t>
    </dgm:pt>
    <dgm:pt modelId="{85719BD4-2FF7-41F8-9C7F-C3DDC92C21AD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সম্পদ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3C3E2-CD5B-433A-95CA-227D7C3A9F40}" type="parTrans" cxnId="{672C1094-8CC6-47A6-AF12-F35B50865AF0}">
      <dgm:prSet/>
      <dgm:spPr/>
      <dgm:t>
        <a:bodyPr/>
        <a:lstStyle/>
        <a:p>
          <a:endParaRPr lang="en-US"/>
        </a:p>
      </dgm:t>
    </dgm:pt>
    <dgm:pt modelId="{BF2BE922-BC01-4AD1-AB7E-1C11685836FA}" type="sibTrans" cxnId="{672C1094-8CC6-47A6-AF12-F35B50865AF0}">
      <dgm:prSet/>
      <dgm:spPr/>
      <dgm:t>
        <a:bodyPr/>
        <a:lstStyle/>
        <a:p>
          <a:endParaRPr lang="en-US"/>
        </a:p>
      </dgm:t>
    </dgm:pt>
    <dgm:pt modelId="{46FDA520-F257-42DB-A05C-6A1B864F77CF}" type="pres">
      <dgm:prSet presAssocID="{123D9939-31FB-4C80-9277-8CF5E21A313F}" presName="Name0" presStyleCnt="0">
        <dgm:presLayoutVars>
          <dgm:dir/>
          <dgm:resizeHandles val="exact"/>
        </dgm:presLayoutVars>
      </dgm:prSet>
      <dgm:spPr/>
    </dgm:pt>
    <dgm:pt modelId="{453941D8-84A8-4E34-8704-0E79603DC122}" type="pres">
      <dgm:prSet presAssocID="{123D9939-31FB-4C80-9277-8CF5E21A313F}" presName="vNodes" presStyleCnt="0"/>
      <dgm:spPr/>
    </dgm:pt>
    <dgm:pt modelId="{6F67340F-1B0E-4E69-984F-935EEDAEE49B}" type="pres">
      <dgm:prSet presAssocID="{33EF2EA2-A0E9-41A1-BAA0-0E8024264F18}" presName="node" presStyleLbl="node1" presStyleIdx="0" presStyleCnt="3">
        <dgm:presLayoutVars>
          <dgm:bulletEnabled val="1"/>
        </dgm:presLayoutVars>
      </dgm:prSet>
      <dgm:spPr/>
    </dgm:pt>
    <dgm:pt modelId="{BAFDCA7B-8C6A-4880-91F3-C334D36C3584}" type="pres">
      <dgm:prSet presAssocID="{AC833DAF-5400-48A5-A4DB-998EAF890646}" presName="spacerT" presStyleCnt="0"/>
      <dgm:spPr/>
    </dgm:pt>
    <dgm:pt modelId="{AC83B0FF-4403-47ED-A64D-1A00CE1C5E03}" type="pres">
      <dgm:prSet presAssocID="{AC833DAF-5400-48A5-A4DB-998EAF890646}" presName="sibTrans" presStyleLbl="sibTrans2D1" presStyleIdx="0" presStyleCnt="2"/>
      <dgm:spPr/>
    </dgm:pt>
    <dgm:pt modelId="{D984F002-986B-4FB6-BC68-BB3BDE4ED66F}" type="pres">
      <dgm:prSet presAssocID="{AC833DAF-5400-48A5-A4DB-998EAF890646}" presName="spacerB" presStyleCnt="0"/>
      <dgm:spPr/>
    </dgm:pt>
    <dgm:pt modelId="{E3CB10A7-242C-4D71-8D66-C916B2E3C381}" type="pres">
      <dgm:prSet presAssocID="{D7993AB6-1825-4E5D-8C29-72084F5CA9D4}" presName="node" presStyleLbl="node1" presStyleIdx="1" presStyleCnt="3">
        <dgm:presLayoutVars>
          <dgm:bulletEnabled val="1"/>
        </dgm:presLayoutVars>
      </dgm:prSet>
      <dgm:spPr/>
    </dgm:pt>
    <dgm:pt modelId="{729180A4-1C9A-4C0D-8A2D-F98AD728FE42}" type="pres">
      <dgm:prSet presAssocID="{123D9939-31FB-4C80-9277-8CF5E21A313F}" presName="sibTransLast" presStyleLbl="sibTrans2D1" presStyleIdx="1" presStyleCnt="2"/>
      <dgm:spPr/>
    </dgm:pt>
    <dgm:pt modelId="{AD61D0CF-7D6B-472C-8784-8CE1876488CB}" type="pres">
      <dgm:prSet presAssocID="{123D9939-31FB-4C80-9277-8CF5E21A313F}" presName="connectorText" presStyleLbl="sibTrans2D1" presStyleIdx="1" presStyleCnt="2"/>
      <dgm:spPr/>
    </dgm:pt>
    <dgm:pt modelId="{B660E780-B517-44BA-B557-C3E8EF39A72D}" type="pres">
      <dgm:prSet presAssocID="{123D9939-31FB-4C80-9277-8CF5E21A313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3974C08-B8B4-4A1B-AF62-935E9FE5B93A}" type="presOf" srcId="{85719BD4-2FF7-41F8-9C7F-C3DDC92C21AD}" destId="{B660E780-B517-44BA-B557-C3E8EF39A72D}" srcOrd="0" destOrd="0" presId="urn:microsoft.com/office/officeart/2005/8/layout/equation2"/>
    <dgm:cxn modelId="{F03F756B-019B-4B95-BCB0-33FF8B72E7EF}" type="presOf" srcId="{33EF2EA2-A0E9-41A1-BAA0-0E8024264F18}" destId="{6F67340F-1B0E-4E69-984F-935EEDAEE49B}" srcOrd="0" destOrd="0" presId="urn:microsoft.com/office/officeart/2005/8/layout/equation2"/>
    <dgm:cxn modelId="{3FC03770-E0CC-45D8-9317-6F30F47570FB}" type="presOf" srcId="{123D9939-31FB-4C80-9277-8CF5E21A313F}" destId="{46FDA520-F257-42DB-A05C-6A1B864F77CF}" srcOrd="0" destOrd="0" presId="urn:microsoft.com/office/officeart/2005/8/layout/equation2"/>
    <dgm:cxn modelId="{672C1094-8CC6-47A6-AF12-F35B50865AF0}" srcId="{123D9939-31FB-4C80-9277-8CF5E21A313F}" destId="{85719BD4-2FF7-41F8-9C7F-C3DDC92C21AD}" srcOrd="2" destOrd="0" parTransId="{E0B3C3E2-CD5B-433A-95CA-227D7C3A9F40}" sibTransId="{BF2BE922-BC01-4AD1-AB7E-1C11685836FA}"/>
    <dgm:cxn modelId="{4BE1E6A4-769D-46B7-9696-6111D39A48F9}" srcId="{123D9939-31FB-4C80-9277-8CF5E21A313F}" destId="{D7993AB6-1825-4E5D-8C29-72084F5CA9D4}" srcOrd="1" destOrd="0" parTransId="{391F7260-05B5-47F1-BF90-FE14D41960E3}" sibTransId="{AA9C8FC1-57EA-4539-97C1-95CAE88B11F0}"/>
    <dgm:cxn modelId="{4C806DB4-C5C7-4689-840E-F557C91BC835}" type="presOf" srcId="{D7993AB6-1825-4E5D-8C29-72084F5CA9D4}" destId="{E3CB10A7-242C-4D71-8D66-C916B2E3C381}" srcOrd="0" destOrd="0" presId="urn:microsoft.com/office/officeart/2005/8/layout/equation2"/>
    <dgm:cxn modelId="{3B7B50E0-DBF3-4EF9-B621-65DE3D530D18}" type="presOf" srcId="{AA9C8FC1-57EA-4539-97C1-95CAE88B11F0}" destId="{729180A4-1C9A-4C0D-8A2D-F98AD728FE42}" srcOrd="0" destOrd="0" presId="urn:microsoft.com/office/officeart/2005/8/layout/equation2"/>
    <dgm:cxn modelId="{BD9DFCE1-2F22-4A51-B90A-90697D0474FF}" srcId="{123D9939-31FB-4C80-9277-8CF5E21A313F}" destId="{33EF2EA2-A0E9-41A1-BAA0-0E8024264F18}" srcOrd="0" destOrd="0" parTransId="{0A7D220D-1AFB-4464-854D-5D1ADF478A66}" sibTransId="{AC833DAF-5400-48A5-A4DB-998EAF890646}"/>
    <dgm:cxn modelId="{3C78C7FA-6981-48D5-919E-245C0F33239B}" type="presOf" srcId="{AC833DAF-5400-48A5-A4DB-998EAF890646}" destId="{AC83B0FF-4403-47ED-A64D-1A00CE1C5E03}" srcOrd="0" destOrd="0" presId="urn:microsoft.com/office/officeart/2005/8/layout/equation2"/>
    <dgm:cxn modelId="{BB1032FD-5B15-4F10-AD76-A5FE19690BB9}" type="presOf" srcId="{AA9C8FC1-57EA-4539-97C1-95CAE88B11F0}" destId="{AD61D0CF-7D6B-472C-8784-8CE1876488CB}" srcOrd="1" destOrd="0" presId="urn:microsoft.com/office/officeart/2005/8/layout/equation2"/>
    <dgm:cxn modelId="{CCFCA60D-E601-4FA1-B9EF-7EB70D7D38FC}" type="presParOf" srcId="{46FDA520-F257-42DB-A05C-6A1B864F77CF}" destId="{453941D8-84A8-4E34-8704-0E79603DC122}" srcOrd="0" destOrd="0" presId="urn:microsoft.com/office/officeart/2005/8/layout/equation2"/>
    <dgm:cxn modelId="{8B488E37-C5B9-4F19-9024-95C25FE69A67}" type="presParOf" srcId="{453941D8-84A8-4E34-8704-0E79603DC122}" destId="{6F67340F-1B0E-4E69-984F-935EEDAEE49B}" srcOrd="0" destOrd="0" presId="urn:microsoft.com/office/officeart/2005/8/layout/equation2"/>
    <dgm:cxn modelId="{DAB78BB0-B16A-43AA-BC68-2E4F132B798D}" type="presParOf" srcId="{453941D8-84A8-4E34-8704-0E79603DC122}" destId="{BAFDCA7B-8C6A-4880-91F3-C334D36C3584}" srcOrd="1" destOrd="0" presId="urn:microsoft.com/office/officeart/2005/8/layout/equation2"/>
    <dgm:cxn modelId="{F3FBFDD8-94AA-4C00-9580-5907AAB221E4}" type="presParOf" srcId="{453941D8-84A8-4E34-8704-0E79603DC122}" destId="{AC83B0FF-4403-47ED-A64D-1A00CE1C5E03}" srcOrd="2" destOrd="0" presId="urn:microsoft.com/office/officeart/2005/8/layout/equation2"/>
    <dgm:cxn modelId="{1A4EDBA3-8F48-465E-BCD9-0267AC8BE70C}" type="presParOf" srcId="{453941D8-84A8-4E34-8704-0E79603DC122}" destId="{D984F002-986B-4FB6-BC68-BB3BDE4ED66F}" srcOrd="3" destOrd="0" presId="urn:microsoft.com/office/officeart/2005/8/layout/equation2"/>
    <dgm:cxn modelId="{B0DFBB49-25A8-4407-82C0-A8D2CDE840C1}" type="presParOf" srcId="{453941D8-84A8-4E34-8704-0E79603DC122}" destId="{E3CB10A7-242C-4D71-8D66-C916B2E3C381}" srcOrd="4" destOrd="0" presId="urn:microsoft.com/office/officeart/2005/8/layout/equation2"/>
    <dgm:cxn modelId="{75674167-11FB-4316-A1F3-2583A0DA6A6D}" type="presParOf" srcId="{46FDA520-F257-42DB-A05C-6A1B864F77CF}" destId="{729180A4-1C9A-4C0D-8A2D-F98AD728FE42}" srcOrd="1" destOrd="0" presId="urn:microsoft.com/office/officeart/2005/8/layout/equation2"/>
    <dgm:cxn modelId="{B932459B-7BD5-4EBE-B4BC-B2D3FBD7FCEB}" type="presParOf" srcId="{729180A4-1C9A-4C0D-8A2D-F98AD728FE42}" destId="{AD61D0CF-7D6B-472C-8784-8CE1876488CB}" srcOrd="0" destOrd="0" presId="urn:microsoft.com/office/officeart/2005/8/layout/equation2"/>
    <dgm:cxn modelId="{AA971A59-D81C-4576-B878-E859AF19BDEB}" type="presParOf" srcId="{46FDA520-F257-42DB-A05C-6A1B864F77CF}" destId="{B660E780-B517-44BA-B557-C3E8EF39A72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56001-065B-4815-B11D-FDCE40E61979}" type="doc">
      <dgm:prSet loTypeId="urn:microsoft.com/office/officeart/2005/8/layout/equation1" loCatId="process" qsTypeId="urn:microsoft.com/office/officeart/2005/8/quickstyle/3d9" qsCatId="3D" csTypeId="urn:microsoft.com/office/officeart/2005/8/colors/colorful4" csCatId="colorful" phldr="1"/>
      <dgm:spPr/>
    </dgm:pt>
    <dgm:pt modelId="{97B340FD-A28C-4F92-A45A-61F8849D5E88}">
      <dgm:prSet phldrT="[Text]"/>
      <dgm:spPr/>
      <dgm:t>
        <a:bodyPr/>
        <a:lstStyle/>
        <a:p>
          <a:r>
            <a:rPr lang="bn-IN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দায়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EB77EC-4404-4928-93AD-57772B255589}" type="parTrans" cxnId="{E869EB96-9D52-4F8E-BAAD-53A6AF21B0A8}">
      <dgm:prSet/>
      <dgm:spPr/>
      <dgm:t>
        <a:bodyPr/>
        <a:lstStyle/>
        <a:p>
          <a:endParaRPr lang="en-US"/>
        </a:p>
      </dgm:t>
    </dgm:pt>
    <dgm:pt modelId="{CBF30BB2-AF09-4064-89BA-5ADB12E789CD}" type="sibTrans" cxnId="{E869EB96-9D52-4F8E-BAAD-53A6AF21B0A8}">
      <dgm:prSet/>
      <dgm:spPr/>
      <dgm:t>
        <a:bodyPr/>
        <a:lstStyle/>
        <a:p>
          <a:endParaRPr lang="en-US"/>
        </a:p>
      </dgm:t>
    </dgm:pt>
    <dgm:pt modelId="{09113FE0-E431-4983-9102-F71D3C1D0EE6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দীর্ঘমেয়াদি দায়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20045E-E124-43D2-8077-3241594DC5C5}" type="parTrans" cxnId="{0598620B-B858-4304-BB43-AA4EB1BCDFA7}">
      <dgm:prSet/>
      <dgm:spPr/>
      <dgm:t>
        <a:bodyPr/>
        <a:lstStyle/>
        <a:p>
          <a:endParaRPr lang="en-US"/>
        </a:p>
      </dgm:t>
    </dgm:pt>
    <dgm:pt modelId="{B2C31790-C674-489A-B207-F67C922F73E4}" type="sibTrans" cxnId="{0598620B-B858-4304-BB43-AA4EB1BCDFA7}">
      <dgm:prSet/>
      <dgm:spPr/>
      <dgm:t>
        <a:bodyPr/>
        <a:lstStyle/>
        <a:p>
          <a:endParaRPr lang="en-US"/>
        </a:p>
      </dgm:t>
    </dgm:pt>
    <dgm:pt modelId="{11BC0530-F9A3-45D3-89A6-3ED1ED6981DF}">
      <dgm:prSet phldrT="[Text]"/>
      <dgm:spPr/>
      <dgm:t>
        <a:bodyPr/>
        <a:lstStyle/>
        <a:p>
          <a:r>
            <a:rPr lang="bn-IN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দায়</a:t>
          </a:r>
          <a:endParaRPr lang="en-US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4A6A52-0826-4BD3-9A54-8B6DACCA1455}" type="parTrans" cxnId="{CB413569-C7E9-43B6-9D6D-3AD688A408E3}">
      <dgm:prSet/>
      <dgm:spPr/>
      <dgm:t>
        <a:bodyPr/>
        <a:lstStyle/>
        <a:p>
          <a:endParaRPr lang="en-US"/>
        </a:p>
      </dgm:t>
    </dgm:pt>
    <dgm:pt modelId="{C51C0982-78FD-4931-91E6-B895B94ACCD7}" type="sibTrans" cxnId="{CB413569-C7E9-43B6-9D6D-3AD688A408E3}">
      <dgm:prSet/>
      <dgm:spPr/>
      <dgm:t>
        <a:bodyPr/>
        <a:lstStyle/>
        <a:p>
          <a:endParaRPr lang="en-US"/>
        </a:p>
      </dgm:t>
    </dgm:pt>
    <dgm:pt modelId="{1E70A116-5DB0-4DCA-A4DB-29DC392F76AD}" type="pres">
      <dgm:prSet presAssocID="{4F856001-065B-4815-B11D-FDCE40E61979}" presName="linearFlow" presStyleCnt="0">
        <dgm:presLayoutVars>
          <dgm:dir/>
          <dgm:resizeHandles val="exact"/>
        </dgm:presLayoutVars>
      </dgm:prSet>
      <dgm:spPr/>
    </dgm:pt>
    <dgm:pt modelId="{7F42D633-8320-4BF1-9801-9CDD4C9CFF11}" type="pres">
      <dgm:prSet presAssocID="{97B340FD-A28C-4F92-A45A-61F8849D5E88}" presName="node" presStyleLbl="node1" presStyleIdx="0" presStyleCnt="3">
        <dgm:presLayoutVars>
          <dgm:bulletEnabled val="1"/>
        </dgm:presLayoutVars>
      </dgm:prSet>
      <dgm:spPr/>
    </dgm:pt>
    <dgm:pt modelId="{FAC219F5-0077-4254-8F5A-003F8F635D39}" type="pres">
      <dgm:prSet presAssocID="{CBF30BB2-AF09-4064-89BA-5ADB12E789CD}" presName="spacerL" presStyleCnt="0"/>
      <dgm:spPr/>
    </dgm:pt>
    <dgm:pt modelId="{48D9BE02-BEC5-489C-BFD2-7DE05CD29CDF}" type="pres">
      <dgm:prSet presAssocID="{CBF30BB2-AF09-4064-89BA-5ADB12E789CD}" presName="sibTrans" presStyleLbl="sibTrans2D1" presStyleIdx="0" presStyleCnt="2"/>
      <dgm:spPr/>
    </dgm:pt>
    <dgm:pt modelId="{7AB34252-1651-4CBE-8B5A-1FBE5410E9B9}" type="pres">
      <dgm:prSet presAssocID="{CBF30BB2-AF09-4064-89BA-5ADB12E789CD}" presName="spacerR" presStyleCnt="0"/>
      <dgm:spPr/>
    </dgm:pt>
    <dgm:pt modelId="{A53B1B9A-4CCF-478E-A419-DEE79609123C}" type="pres">
      <dgm:prSet presAssocID="{09113FE0-E431-4983-9102-F71D3C1D0EE6}" presName="node" presStyleLbl="node1" presStyleIdx="1" presStyleCnt="3" custLinFactNeighborX="1" custLinFactNeighborY="0">
        <dgm:presLayoutVars>
          <dgm:bulletEnabled val="1"/>
        </dgm:presLayoutVars>
      </dgm:prSet>
      <dgm:spPr/>
    </dgm:pt>
    <dgm:pt modelId="{BBE3B1DA-E554-4184-82FD-243CD80D8F53}" type="pres">
      <dgm:prSet presAssocID="{B2C31790-C674-489A-B207-F67C922F73E4}" presName="spacerL" presStyleCnt="0"/>
      <dgm:spPr/>
    </dgm:pt>
    <dgm:pt modelId="{6B6442E1-AA42-4D00-B8A3-21E82AF0DA40}" type="pres">
      <dgm:prSet presAssocID="{B2C31790-C674-489A-B207-F67C922F73E4}" presName="sibTrans" presStyleLbl="sibTrans2D1" presStyleIdx="1" presStyleCnt="2"/>
      <dgm:spPr/>
    </dgm:pt>
    <dgm:pt modelId="{4A1CE1B4-4B80-4005-86F2-22EC9355A025}" type="pres">
      <dgm:prSet presAssocID="{B2C31790-C674-489A-B207-F67C922F73E4}" presName="spacerR" presStyleCnt="0"/>
      <dgm:spPr/>
    </dgm:pt>
    <dgm:pt modelId="{FB6F340E-886A-4FC7-89F4-59D1CC6A0094}" type="pres">
      <dgm:prSet presAssocID="{11BC0530-F9A3-45D3-89A6-3ED1ED6981DF}" presName="node" presStyleLbl="node1" presStyleIdx="2" presStyleCnt="3">
        <dgm:presLayoutVars>
          <dgm:bulletEnabled val="1"/>
        </dgm:presLayoutVars>
      </dgm:prSet>
      <dgm:spPr/>
    </dgm:pt>
  </dgm:ptLst>
  <dgm:cxnLst>
    <dgm:cxn modelId="{BA856201-4D8F-4196-8A5E-2EAD810E1B12}" type="presOf" srcId="{B2C31790-C674-489A-B207-F67C922F73E4}" destId="{6B6442E1-AA42-4D00-B8A3-21E82AF0DA40}" srcOrd="0" destOrd="0" presId="urn:microsoft.com/office/officeart/2005/8/layout/equation1"/>
    <dgm:cxn modelId="{0598620B-B858-4304-BB43-AA4EB1BCDFA7}" srcId="{4F856001-065B-4815-B11D-FDCE40E61979}" destId="{09113FE0-E431-4983-9102-F71D3C1D0EE6}" srcOrd="1" destOrd="0" parTransId="{5A20045E-E124-43D2-8077-3241594DC5C5}" sibTransId="{B2C31790-C674-489A-B207-F67C922F73E4}"/>
    <dgm:cxn modelId="{6CCA4E40-F16F-4404-BD15-0D0314BB59B6}" type="presOf" srcId="{97B340FD-A28C-4F92-A45A-61F8849D5E88}" destId="{7F42D633-8320-4BF1-9801-9CDD4C9CFF11}" srcOrd="0" destOrd="0" presId="urn:microsoft.com/office/officeart/2005/8/layout/equation1"/>
    <dgm:cxn modelId="{CB413569-C7E9-43B6-9D6D-3AD688A408E3}" srcId="{4F856001-065B-4815-B11D-FDCE40E61979}" destId="{11BC0530-F9A3-45D3-89A6-3ED1ED6981DF}" srcOrd="2" destOrd="0" parTransId="{714A6A52-0826-4BD3-9A54-8B6DACCA1455}" sibTransId="{C51C0982-78FD-4931-91E6-B895B94ACCD7}"/>
    <dgm:cxn modelId="{DA3D456B-D972-4304-AE19-B2F0492E7DF8}" type="presOf" srcId="{4F856001-065B-4815-B11D-FDCE40E61979}" destId="{1E70A116-5DB0-4DCA-A4DB-29DC392F76AD}" srcOrd="0" destOrd="0" presId="urn:microsoft.com/office/officeart/2005/8/layout/equation1"/>
    <dgm:cxn modelId="{5588F14E-E78E-4B01-8489-71109401A377}" type="presOf" srcId="{09113FE0-E431-4983-9102-F71D3C1D0EE6}" destId="{A53B1B9A-4CCF-478E-A419-DEE79609123C}" srcOrd="0" destOrd="0" presId="urn:microsoft.com/office/officeart/2005/8/layout/equation1"/>
    <dgm:cxn modelId="{2EF3DC54-89F0-4F93-B764-7A8BF6CAF3AC}" type="presOf" srcId="{CBF30BB2-AF09-4064-89BA-5ADB12E789CD}" destId="{48D9BE02-BEC5-489C-BFD2-7DE05CD29CDF}" srcOrd="0" destOrd="0" presId="urn:microsoft.com/office/officeart/2005/8/layout/equation1"/>
    <dgm:cxn modelId="{E869EB96-9D52-4F8E-BAAD-53A6AF21B0A8}" srcId="{4F856001-065B-4815-B11D-FDCE40E61979}" destId="{97B340FD-A28C-4F92-A45A-61F8849D5E88}" srcOrd="0" destOrd="0" parTransId="{76EB77EC-4404-4928-93AD-57772B255589}" sibTransId="{CBF30BB2-AF09-4064-89BA-5ADB12E789CD}"/>
    <dgm:cxn modelId="{2693499A-D59C-4CD9-A420-C9A86F364609}" type="presOf" srcId="{11BC0530-F9A3-45D3-89A6-3ED1ED6981DF}" destId="{FB6F340E-886A-4FC7-89F4-59D1CC6A0094}" srcOrd="0" destOrd="0" presId="urn:microsoft.com/office/officeart/2005/8/layout/equation1"/>
    <dgm:cxn modelId="{48289B61-0B78-4233-9072-7F7E9794B03E}" type="presParOf" srcId="{1E70A116-5DB0-4DCA-A4DB-29DC392F76AD}" destId="{7F42D633-8320-4BF1-9801-9CDD4C9CFF11}" srcOrd="0" destOrd="0" presId="urn:microsoft.com/office/officeart/2005/8/layout/equation1"/>
    <dgm:cxn modelId="{CE2BCE7F-EA15-4F44-9984-B365C0EA39DF}" type="presParOf" srcId="{1E70A116-5DB0-4DCA-A4DB-29DC392F76AD}" destId="{FAC219F5-0077-4254-8F5A-003F8F635D39}" srcOrd="1" destOrd="0" presId="urn:microsoft.com/office/officeart/2005/8/layout/equation1"/>
    <dgm:cxn modelId="{ECF70A79-E89C-4C6C-88C3-B7E6C00AFE70}" type="presParOf" srcId="{1E70A116-5DB0-4DCA-A4DB-29DC392F76AD}" destId="{48D9BE02-BEC5-489C-BFD2-7DE05CD29CDF}" srcOrd="2" destOrd="0" presId="urn:microsoft.com/office/officeart/2005/8/layout/equation1"/>
    <dgm:cxn modelId="{002980E0-2D50-4D91-B52F-F908BD9AFB69}" type="presParOf" srcId="{1E70A116-5DB0-4DCA-A4DB-29DC392F76AD}" destId="{7AB34252-1651-4CBE-8B5A-1FBE5410E9B9}" srcOrd="3" destOrd="0" presId="urn:microsoft.com/office/officeart/2005/8/layout/equation1"/>
    <dgm:cxn modelId="{6C717C52-FC47-4577-9FC5-483437196A24}" type="presParOf" srcId="{1E70A116-5DB0-4DCA-A4DB-29DC392F76AD}" destId="{A53B1B9A-4CCF-478E-A419-DEE79609123C}" srcOrd="4" destOrd="0" presId="urn:microsoft.com/office/officeart/2005/8/layout/equation1"/>
    <dgm:cxn modelId="{5B2327D1-F921-4389-B047-72448BE83323}" type="presParOf" srcId="{1E70A116-5DB0-4DCA-A4DB-29DC392F76AD}" destId="{BBE3B1DA-E554-4184-82FD-243CD80D8F53}" srcOrd="5" destOrd="0" presId="urn:microsoft.com/office/officeart/2005/8/layout/equation1"/>
    <dgm:cxn modelId="{D2E2BE66-DBBA-4F35-A8D2-908287CAFFED}" type="presParOf" srcId="{1E70A116-5DB0-4DCA-A4DB-29DC392F76AD}" destId="{6B6442E1-AA42-4D00-B8A3-21E82AF0DA40}" srcOrd="6" destOrd="0" presId="urn:microsoft.com/office/officeart/2005/8/layout/equation1"/>
    <dgm:cxn modelId="{73FA37E5-5D1C-4A48-9F8B-1247BA404390}" type="presParOf" srcId="{1E70A116-5DB0-4DCA-A4DB-29DC392F76AD}" destId="{4A1CE1B4-4B80-4005-86F2-22EC9355A025}" srcOrd="7" destOrd="0" presId="urn:microsoft.com/office/officeart/2005/8/layout/equation1"/>
    <dgm:cxn modelId="{81568EF5-072A-4CFB-A898-EC571E63BCC1}" type="presParOf" srcId="{1E70A116-5DB0-4DCA-A4DB-29DC392F76AD}" destId="{FB6F340E-886A-4FC7-89F4-59D1CC6A009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B5E7A-F184-4BEF-B22B-46D9B12F9416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5EDD88-FE26-48CD-B928-ADED80431C12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2686" y="458020"/>
        <a:ext cx="1955852" cy="1955852"/>
      </dsp:txXfrm>
    </dsp:sp>
    <dsp:sp modelId="{F7F1E434-4514-42F0-B0B3-64D4468736D1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9460" y="458020"/>
        <a:ext cx="1955852" cy="1955852"/>
      </dsp:txXfrm>
    </dsp:sp>
    <dsp:sp modelId="{127BE1CD-7FD8-4E63-B2AE-345A8BAFE8FC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sz="31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31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r>
            <a:rPr lang="en-US" sz="31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1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1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bn-IN" sz="31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 বুঝায়।</a:t>
          </a:r>
          <a:endParaRPr lang="en-US" sz="31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2686" y="3004793"/>
        <a:ext cx="1955852" cy="1955852"/>
      </dsp:txXfrm>
    </dsp:sp>
    <dsp:sp modelId="{E126C488-AE53-4A7D-867E-41504C619358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sz="31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আয় ও দায় কে বুঝায়।</a:t>
          </a:r>
          <a:endParaRPr lang="en-US" sz="31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9460" y="3004793"/>
        <a:ext cx="1955852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7340F-1B0E-4E69-984F-935EEDAEE49B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চলতি সম্পদ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136" y="291115"/>
        <a:ext cx="1396149" cy="1396149"/>
      </dsp:txXfrm>
    </dsp:sp>
    <dsp:sp modelId="{AC83B0FF-4403-47ED-A64D-1A00CE1C5E03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76413" y="2574660"/>
        <a:ext cx="841594" cy="269346"/>
      </dsp:txXfrm>
    </dsp:sp>
    <dsp:sp modelId="{E3CB10A7-242C-4D71-8D66-C916B2E3C381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স্থায়ী সম্পদ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136" y="3731402"/>
        <a:ext cx="1396149" cy="1396149"/>
      </dsp:txXfrm>
    </dsp:sp>
    <dsp:sp modelId="{729180A4-1C9A-4C0D-8A2D-F98AD728FE42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780605" y="2488984"/>
        <a:ext cx="439513" cy="440698"/>
      </dsp:txXfrm>
    </dsp:sp>
    <dsp:sp modelId="{B660E780-B517-44BA-B557-C3E8EF39A72D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সম্পদ</a:t>
          </a:r>
          <a:endParaRPr lang="en-US" sz="65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7413" y="1313184"/>
        <a:ext cx="2792298" cy="2792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D633-8320-4BF1-9801-9CDD4C9CFF11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  <a:sp3d extrusionH="28000" prstMaterial="matte"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দায়</a:t>
          </a:r>
          <a:endParaRPr lang="en-US" sz="43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688" y="2068788"/>
        <a:ext cx="1281090" cy="1281090"/>
      </dsp:txXfrm>
    </dsp:sp>
    <dsp:sp modelId="{48D9BE02-BEC5-489C-BFD2-7DE05CD29CDF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99498" y="2585758"/>
        <a:ext cx="772237" cy="247149"/>
      </dsp:txXfrm>
    </dsp:sp>
    <dsp:sp modelId="{A53B1B9A-4CCF-478E-A419-DEE79609123C}">
      <dsp:nvSpPr>
        <dsp:cNvPr id="0" name=""/>
        <dsp:cNvSpPr/>
      </dsp:nvSpPr>
      <dsp:spPr>
        <a:xfrm>
          <a:off x="3158134" y="1803466"/>
          <a:ext cx="1811734" cy="1811734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দীর্ঘমেয়াদি দায়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456" y="2068788"/>
        <a:ext cx="1281090" cy="1281090"/>
      </dsp:txXfrm>
    </dsp:sp>
    <dsp:sp modelId="{6B6442E1-AA42-4D00-B8A3-21E82AF0DA40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256264" y="2400396"/>
        <a:ext cx="772237" cy="617873"/>
      </dsp:txXfrm>
    </dsp:sp>
    <dsp:sp modelId="{FB6F340E-886A-4FC7-89F4-59D1CC6A0094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  <a:sp3d extrusionH="28000" prstMaterial="matte"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দায়</a:t>
          </a:r>
          <a:endParaRPr lang="en-US" sz="43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0220" y="2068788"/>
        <a:ext cx="1281090" cy="128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B5CA-F6E5-4317-BECD-B69CF2318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DADAC-F7E3-48D4-930D-45B89B33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783D-53A8-4D7A-849E-4183BCA3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7AAD-B5D6-4B59-8C3B-F1FF7848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48F4-49E7-464A-8336-926F703D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454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CD02-EC3C-448A-BF93-238A7812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D8EC1-531A-46BD-A017-AF9BFCB2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8DD5-6819-434F-AC27-2676841B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92900-8F65-4AC1-B36A-F3839D78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02BC7-9A67-459C-A56C-71DE2DB1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7358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26E73-11EE-4DCD-A10D-BB3D77D3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EC235-D51D-437C-B758-65D52384E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C07E2-1FBF-4D06-96D2-729E31B5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6E98-8162-4110-821E-8A978979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14CA-AF6A-43AD-9509-9CBD9B93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270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48D2-254C-4D9C-96BE-E03BCE17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0C78-AFFE-43CE-A60E-A7E4C67D7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A8BF-1703-4D1B-9C0F-E623FAAE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51FD-8014-4AD2-BF9A-079786C3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83D9-0C5C-452C-AD7E-FDCE3F58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625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D32C-C1EB-45C5-9AA7-1397779C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0FD2-D6DC-4F4E-9D36-117D9F58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55AC1-518A-4DC7-A9B4-02CC5943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ABC47-3D58-4942-A24D-B25AE188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6F8D-AB4E-425C-9A60-5F724DF9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4051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1BAC-7F8C-44D9-A110-963B3941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D6CA-83FF-427F-B5C0-0216C8694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1DC50-23F9-4F68-BFF4-4EA6EE6D7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68D24-C2C5-435E-8285-25B83814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3C2F-2B49-4726-B0AB-61E93CA0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17E4C-7657-4B82-9A99-988017CB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4867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201-4F8B-4C67-BB4B-0E4A5C65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F7BC6-CDD1-464A-972E-0A1015253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1008F-697A-4BFF-8FF7-2402228D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B1BC5-4804-422A-8775-B0D9F0EC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1F4-E333-471F-A07F-05F77C30E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1E45E-D845-4F4D-A5A1-DE4A6795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C4183-029B-41BE-B8A6-3EE600B7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C6332-5E5F-4D59-AA59-176CFD83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2789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FCEE-5F35-4B92-AA0D-BFEB3E36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18828-E5BE-4A90-95D7-53F7ABEB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F9727-8A01-415C-9AA7-918793B8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C2409-F371-4D96-B69C-CFF817C1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1613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F1D26-F971-493B-9BAA-E169AA27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D280A-5143-4BCF-A7ED-6FDB933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E8C93-050D-4656-BC5B-8E69A444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2018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11E-FF79-40DE-8C88-37114BB9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EE33-2C1D-4219-9C4F-C63054DE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837D-4AE9-44F5-870D-E56CB27B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13E8-6402-43B1-A9B8-6122BC47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84CB2-D33F-4C22-8B74-5B7EBFB7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D5E94-E890-4D50-B0C9-BBCD696B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6679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3D34-AE71-4CD0-8C03-76EE4A3D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81336-531F-4209-B2FD-030DA8220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DC1F5-E4B5-4D87-B484-DC240CF32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3BF5-6A44-4F2B-A497-52E97EA3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6A783-29A0-45E9-9B3C-12290079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0032-EB93-45AF-A8BB-35CD8E9D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7776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FD31E-C29A-436C-B8A2-77AB3BED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3060D-8B51-4B85-9058-AF2CEADD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C0DA-1A78-4584-9F0C-310E2D110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ABF1-BF39-4761-B7D3-40913FD0B0F2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FB05C-80D9-489D-9EEB-ECF1AD93B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97826-079E-4CA6-A1B1-3FF9E926A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214CE-D6DA-4000-8DDB-40E1EDEFF6C0}"/>
              </a:ext>
            </a:extLst>
          </p:cNvPr>
          <p:cNvSpPr txBox="1"/>
          <p:nvPr/>
        </p:nvSpPr>
        <p:spPr>
          <a:xfrm>
            <a:off x="2659913" y="0"/>
            <a:ext cx="637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C8F66-AB91-444E-8178-2B007752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675" y="1079955"/>
            <a:ext cx="5168650" cy="50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94130"/>
            <a:ext cx="4808412" cy="345792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" y="3167940"/>
            <a:ext cx="5791200" cy="35953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28047" y="680092"/>
            <a:ext cx="3576918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34041" y="4020670"/>
            <a:ext cx="3092823" cy="2326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" y="0"/>
            <a:ext cx="4109305" cy="244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-27869"/>
            <a:ext cx="3088279" cy="247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6" y="3650706"/>
            <a:ext cx="3392098" cy="1777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" y="3493392"/>
            <a:ext cx="3568201" cy="1757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118" y="2442754"/>
            <a:ext cx="1698171" cy="72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16829" y="2683763"/>
            <a:ext cx="6893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87072" y="2389713"/>
            <a:ext cx="2442754" cy="852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6018" y="2547525"/>
            <a:ext cx="1841863" cy="79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সরন্জাম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624208" y="2714403"/>
            <a:ext cx="731520" cy="528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62703" y="2389713"/>
            <a:ext cx="2155888" cy="116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028" y="5251269"/>
            <a:ext cx="2353355" cy="1162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93533" y="5576266"/>
            <a:ext cx="625294" cy="52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8976" y="5308342"/>
            <a:ext cx="2090850" cy="110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 ও দালানকোঠা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21512" y="5461618"/>
            <a:ext cx="2511979" cy="128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 /নগদ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709442" y="5794608"/>
            <a:ext cx="655865" cy="59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41259" y="5732095"/>
            <a:ext cx="1952046" cy="78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ABBB8-372E-4420-B852-DABF52184189}"/>
              </a:ext>
            </a:extLst>
          </p:cNvPr>
          <p:cNvSpPr txBox="1"/>
          <p:nvPr/>
        </p:nvSpPr>
        <p:spPr>
          <a:xfrm>
            <a:off x="998806" y="0"/>
            <a:ext cx="41240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বিল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নোট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সমাপনী মজুদ পন্য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বিনিয়গের বকেয়া সুদ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অগ্রিম খরচ(অগ্রিম ভাড়া,অগ্রিম বেতন ,অগ্রিম বিম,অগ্রিম পরিবহন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7B2E9-B335-4E16-9EEC-8E494B3D8924}"/>
              </a:ext>
            </a:extLst>
          </p:cNvPr>
          <p:cNvSpPr txBox="1"/>
          <p:nvPr/>
        </p:nvSpPr>
        <p:spPr>
          <a:xfrm>
            <a:off x="6778409" y="0"/>
            <a:ext cx="481336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bn-IN" sz="5400" b="1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সম্পদঃ</a:t>
            </a:r>
            <a:endParaRPr lang="bn-IN" sz="3200" u="sng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সরঞ্জাম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মেশিন ও যন্ত্রপাতি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ইজারা সম্পত্তি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ভূমিওদালান কোঠা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মোটর গাড়ি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ভ্যান গাড়ি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ট্রেডমার্ক ও প্যাটেন্ড</a:t>
            </a:r>
          </a:p>
          <a:p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তৈজস্পত্র</a:t>
            </a:r>
            <a:endParaRPr lang="en-US" sz="32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সাজসাজ্জা</a:t>
            </a:r>
            <a:r>
              <a:rPr lang="en-US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6EDB17-06D6-4596-B458-5D6745079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6781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9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99FBEC-5550-4B3D-8D26-BB36D6DAC613}"/>
              </a:ext>
            </a:extLst>
          </p:cNvPr>
          <p:cNvSpPr txBox="1"/>
          <p:nvPr/>
        </p:nvSpPr>
        <p:spPr>
          <a:xfrm>
            <a:off x="1254369" y="992903"/>
            <a:ext cx="42732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ln>
                  <a:solidFill>
                    <a:srgbClr val="0F0FA1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দায়ঃ </a:t>
            </a:r>
            <a:endParaRPr lang="bn-IN" sz="5400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জমাতিরিক্ত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বিল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নোট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ঋনের সুদ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শিক্ষানবিশ সেলামি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খরচ(বকেয়া বেতন,বকেয়া ভাড়া,বকেয়া মুজরি,বকেয়া পরিবহন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E1B6F-3C66-4AF0-8785-DAE1F579DFF2}"/>
              </a:ext>
            </a:extLst>
          </p:cNvPr>
          <p:cNvSpPr txBox="1"/>
          <p:nvPr/>
        </p:nvSpPr>
        <p:spPr>
          <a:xfrm>
            <a:off x="6096000" y="1187534"/>
            <a:ext cx="39201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bn-IN" sz="5400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দায়ঃ</a:t>
            </a:r>
          </a:p>
          <a:p>
            <a:endParaRPr lang="bn-IN" sz="32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কর্জ,ঋণ,ঋণপত্র,বন্ধকী ঋণ গৃহিতঋণ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23450"/>
              </p:ext>
            </p:extLst>
          </p:nvPr>
        </p:nvGraphicFramePr>
        <p:xfrm>
          <a:off x="0" y="2293034"/>
          <a:ext cx="11830929" cy="456496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3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9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bn-BD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পৃঃ 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</a:p>
                    <a:p>
                      <a:pPr algn="ctr"/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টাকা)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 টাকা)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B7C1BE-357C-4F04-B81C-11C7311599E0}"/>
              </a:ext>
            </a:extLst>
          </p:cNvPr>
          <p:cNvSpPr txBox="1"/>
          <p:nvPr/>
        </p:nvSpPr>
        <p:spPr>
          <a:xfrm>
            <a:off x="4717365" y="661182"/>
            <a:ext cx="311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আলী হাসান</a:t>
            </a:r>
          </a:p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</a:p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মে ২০১৭ সালের তারিখের</a:t>
            </a:r>
            <a:endParaRPr lang="en-US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11087"/>
              </p:ext>
            </p:extLst>
          </p:nvPr>
        </p:nvGraphicFramePr>
        <p:xfrm>
          <a:off x="1617785" y="1008135"/>
          <a:ext cx="792849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174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শিরোনাম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</a:p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 ভাড়া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দালানকোঠা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bn-IN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বীমা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বিল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বিজ্ঞাপন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বিল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67DE30-7821-4B1A-B8F9-523D396DA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59682"/>
              </p:ext>
            </p:extLst>
          </p:nvPr>
        </p:nvGraphicFramePr>
        <p:xfrm>
          <a:off x="1483841" y="6153312"/>
          <a:ext cx="8195734" cy="640080"/>
        </p:xfrm>
        <a:graphic>
          <a:graphicData uri="http://schemas.openxmlformats.org/drawingml/2006/table">
            <a:tbl>
              <a:tblPr/>
              <a:tblGrid>
                <a:gridCol w="819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010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ক্রেডিট নির্ণয় কর 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A8D391-0C44-4A4E-820F-4306252C70E4}"/>
              </a:ext>
            </a:extLst>
          </p:cNvPr>
          <p:cNvSpPr txBox="1"/>
          <p:nvPr/>
        </p:nvSpPr>
        <p:spPr>
          <a:xfrm>
            <a:off x="5223802" y="177138"/>
            <a:ext cx="273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8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3A099-424B-4DA6-B9EE-B84BC69274FB}"/>
              </a:ext>
            </a:extLst>
          </p:cNvPr>
          <p:cNvSpPr txBox="1"/>
          <p:nvPr/>
        </p:nvSpPr>
        <p:spPr>
          <a:xfrm>
            <a:off x="3770142" y="407963"/>
            <a:ext cx="4487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51398-E959-42E7-BCDA-4AC4641B1CAB}"/>
              </a:ext>
            </a:extLst>
          </p:cNvPr>
          <p:cNvSpPr txBox="1"/>
          <p:nvPr/>
        </p:nvSpPr>
        <p:spPr>
          <a:xfrm>
            <a:off x="1464212" y="2266519"/>
            <a:ext cx="9099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লেনদেন গুলো সনাক্ত করে ডেবিট ও ক্রেডিট নির্নয় কর।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সম্পদ কত প্রকার ও কি কি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৩।সম্পদ গুলো শনাক্ত করণ করে নাম গুলো উল্লেখ 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47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04823"/>
              </p:ext>
            </p:extLst>
          </p:nvPr>
        </p:nvGraphicFramePr>
        <p:xfrm>
          <a:off x="3851031" y="865378"/>
          <a:ext cx="7772400" cy="521208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88942383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6731">
                <a:tc>
                  <a:txBody>
                    <a:bodyPr/>
                    <a:lstStyle/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দালানের মেরামত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জাহাজ ভাড়া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শুল্ক</a:t>
                      </a:r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বেতন ও মজুরী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সাধারণ খরচ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বীমা প্রিমিয়াম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কুঋণ ও কুঋণ সঞ্চিতি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বিজ্ঞাপন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শিক্ষানোবিশ ভাতা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মূলধনের সুদ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উত্তোলনের সুদ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ভ্রমন খরচ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উপভাড়া </a:t>
                      </a: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আয়কর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৪,০০০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১৮,০০০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১,৫০০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৫,৫০০</a:t>
                      </a:r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BD" sz="24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baseline="0" dirty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  <a:endParaRPr lang="bn-BD" sz="24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endParaRPr lang="bn-BD" sz="24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="1" baseline="0" dirty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NikoshBAN" pitchFamily="2" charset="0"/>
                          <a:cs typeface="NikoshBAN" pitchFamily="2" charset="0"/>
                        </a:rPr>
                        <a:t>২,৬০০</a:t>
                      </a:r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dirty="0">
                          <a:latin typeface="NikoshBAN" pitchFamily="2" charset="0"/>
                          <a:cs typeface="NikoshBAN" pitchFamily="2" charset="0"/>
                        </a:rPr>
                        <a:t>১‌,৫০০</a:t>
                      </a:r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dirty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২,৫০০ </a:t>
                      </a:r>
                    </a:p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dirty="0">
                          <a:latin typeface="NikoshBAN" pitchFamily="2" charset="0"/>
                          <a:cs typeface="NikoshBAN" pitchFamily="2" charset="0"/>
                        </a:rPr>
                        <a:t>৩,৬০০</a:t>
                      </a:r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dirty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১১,০০০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41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B925EB-AF76-4FB3-A1FB-58481BC94F3D}"/>
              </a:ext>
            </a:extLst>
          </p:cNvPr>
          <p:cNvSpPr txBox="1"/>
          <p:nvPr/>
        </p:nvSpPr>
        <p:spPr>
          <a:xfrm>
            <a:off x="4917628" y="6091333"/>
            <a:ext cx="535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অশুদ্ধ রেওয়ামিলটি শুদ্ধ কর 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5A03F-ECFE-4F3A-81F3-244CFF12891F}"/>
              </a:ext>
            </a:extLst>
          </p:cNvPr>
          <p:cNvSpPr txBox="1"/>
          <p:nvPr/>
        </p:nvSpPr>
        <p:spPr>
          <a:xfrm>
            <a:off x="6357525" y="82062"/>
            <a:ext cx="2759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C45D6-4150-4103-873D-AD53E19B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378"/>
            <a:ext cx="3851031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5071"/>
            <a:ext cx="12192000" cy="5165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AD6A8-AC89-4E01-86B4-E711CE1CF531}"/>
              </a:ext>
            </a:extLst>
          </p:cNvPr>
          <p:cNvSpPr txBox="1"/>
          <p:nvPr/>
        </p:nvSpPr>
        <p:spPr>
          <a:xfrm>
            <a:off x="3305908" y="492369"/>
            <a:ext cx="526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520" y="1576775"/>
            <a:ext cx="46982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 মোঃ ইয়াকুব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শিক্ষক(হিসাব বিজ্ঞান)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শাহ্‌নূরী মডেল হাই স্কুল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৩০৩বড় মগবাজার ঢাকা 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3014" y="1450166"/>
            <a:ext cx="4976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শ্রেনিঃনবম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বিষয়ঃহিসাব বিজ্ঞান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14D8B-8880-4479-8335-E508A4223E2E}"/>
              </a:ext>
            </a:extLst>
          </p:cNvPr>
          <p:cNvSpPr txBox="1"/>
          <p:nvPr/>
        </p:nvSpPr>
        <p:spPr>
          <a:xfrm>
            <a:off x="3696788" y="253336"/>
            <a:ext cx="4473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3C969-77A5-481B-901E-EFEBF3D30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0" y="464233"/>
            <a:ext cx="3144275" cy="314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F5986-B5BD-48AF-82E7-1DF9B2997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8" y="693273"/>
            <a:ext cx="4103591" cy="2735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151ED-10A4-42D0-AC6D-CCE80F22B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43" y="274759"/>
            <a:ext cx="3428999" cy="641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C24CC-B375-4EBC-B1F9-63A941CCACD8}"/>
              </a:ext>
            </a:extLst>
          </p:cNvPr>
          <p:cNvSpPr/>
          <p:nvPr/>
        </p:nvSpPr>
        <p:spPr>
          <a:xfrm>
            <a:off x="3902245" y="1992310"/>
            <a:ext cx="3694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en-US" sz="8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72AD7-1019-493D-99C9-AB1C23538B48}"/>
              </a:ext>
            </a:extLst>
          </p:cNvPr>
          <p:cNvSpPr txBox="1"/>
          <p:nvPr/>
        </p:nvSpPr>
        <p:spPr>
          <a:xfrm>
            <a:off x="1832819" y="2096086"/>
            <a:ext cx="8633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aseline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aseline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রেওয়ামিলের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২.রেওয়ামিলের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সম্পদ ও দায় গুলো            চিহ্নিত করতে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 রেওয়ামিলের ছক তৈরি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272FC-9C21-4148-A0A9-DDCA065693FA}"/>
              </a:ext>
            </a:extLst>
          </p:cNvPr>
          <p:cNvSpPr txBox="1"/>
          <p:nvPr/>
        </p:nvSpPr>
        <p:spPr>
          <a:xfrm>
            <a:off x="3676357" y="140679"/>
            <a:ext cx="4839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77430"/>
              </p:ext>
            </p:extLst>
          </p:nvPr>
        </p:nvGraphicFramePr>
        <p:xfrm>
          <a:off x="1378633" y="4630827"/>
          <a:ext cx="10295633" cy="6109855"/>
        </p:xfrm>
        <a:graphic>
          <a:graphicData uri="http://schemas.openxmlformats.org/drawingml/2006/table">
            <a:tbl>
              <a:tblPr/>
              <a:tblGrid>
                <a:gridCol w="10295633">
                  <a:extLst>
                    <a:ext uri="{9D8B030D-6E8A-4147-A177-3AD203B41FA5}">
                      <a16:colId xmlns:a16="http://schemas.microsoft.com/office/drawing/2014/main" val="1741605726"/>
                    </a:ext>
                  </a:extLst>
                </a:gridCol>
              </a:tblGrid>
              <a:tr h="610985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F0FA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0143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DC1029-C8CF-428F-AF2E-2FAB21539E22}"/>
              </a:ext>
            </a:extLst>
          </p:cNvPr>
          <p:cNvSpPr txBox="1"/>
          <p:nvPr/>
        </p:nvSpPr>
        <p:spPr>
          <a:xfrm>
            <a:off x="1139483" y="323557"/>
            <a:ext cx="102975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5400" b="1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সংজ্ঞাঃ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হিসাবগুলোর গাণিতিক নির্ভুলতা যাচাই করার জন্য কোনো নির্দিষ্ট দিনে একখানা পৃথক খাতায় বা কাগজে সকল হিসাবের উদ্বত্ত গুলোকে ডেবিট ও ক্রেডিট এই দুই ভাগে বিভক্ত করে যে বিবরনী প্রতুত করা হয়, তাকেই রেওয়ামিল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2C21B6-3A4F-4DB8-A565-29D56ACA9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858479"/>
              </p:ext>
            </p:extLst>
          </p:nvPr>
        </p:nvGraphicFramePr>
        <p:xfrm>
          <a:off x="1933526" y="8322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161" cy="30110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77318" y="0"/>
            <a:ext cx="4211957" cy="24878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98" y="3332193"/>
            <a:ext cx="5401236" cy="35258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6471" y="4034119"/>
            <a:ext cx="4169799" cy="2537012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2E7529-5B1A-4644-AEBF-02257F25E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859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8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421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asus</cp:lastModifiedBy>
  <cp:revision>127</cp:revision>
  <dcterms:created xsi:type="dcterms:W3CDTF">2017-04-27T02:16:46Z</dcterms:created>
  <dcterms:modified xsi:type="dcterms:W3CDTF">2019-12-19T04:57:32Z</dcterms:modified>
</cp:coreProperties>
</file>