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9" r:id="rId2"/>
    <p:sldId id="267" r:id="rId3"/>
    <p:sldId id="268" r:id="rId4"/>
    <p:sldId id="257" r:id="rId5"/>
    <p:sldId id="262" r:id="rId6"/>
    <p:sldId id="260" r:id="rId7"/>
    <p:sldId id="258" r:id="rId8"/>
    <p:sldId id="261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CC6D0F5-336F-456C-8B78-053915AE0B74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C98D237-4253-4916-83BF-8F4D853A581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813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D0F5-336F-456C-8B78-053915AE0B74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D237-4253-4916-83BF-8F4D853A5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78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D0F5-336F-456C-8B78-053915AE0B74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D237-4253-4916-83BF-8F4D853A581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244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D0F5-336F-456C-8B78-053915AE0B74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D237-4253-4916-83BF-8F4D853A581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894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D0F5-336F-456C-8B78-053915AE0B74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D237-4253-4916-83BF-8F4D853A5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56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D0F5-336F-456C-8B78-053915AE0B74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D237-4253-4916-83BF-8F4D853A581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561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D0F5-336F-456C-8B78-053915AE0B74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D237-4253-4916-83BF-8F4D853A581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175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D0F5-336F-456C-8B78-053915AE0B74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D237-4253-4916-83BF-8F4D853A581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828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D0F5-336F-456C-8B78-053915AE0B74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D237-4253-4916-83BF-8F4D853A581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03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D0F5-336F-456C-8B78-053915AE0B74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D237-4253-4916-83BF-8F4D853A5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9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D0F5-336F-456C-8B78-053915AE0B74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D237-4253-4916-83BF-8F4D853A581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2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D0F5-336F-456C-8B78-053915AE0B74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D237-4253-4916-83BF-8F4D853A5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87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D0F5-336F-456C-8B78-053915AE0B74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D237-4253-4916-83BF-8F4D853A581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754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D0F5-336F-456C-8B78-053915AE0B74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D237-4253-4916-83BF-8F4D853A581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850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D0F5-336F-456C-8B78-053915AE0B74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D237-4253-4916-83BF-8F4D853A5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8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D0F5-336F-456C-8B78-053915AE0B74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D237-4253-4916-83BF-8F4D853A581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516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D0F5-336F-456C-8B78-053915AE0B74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D237-4253-4916-83BF-8F4D853A5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4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C6D0F5-336F-456C-8B78-053915AE0B74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98D237-4253-4916-83BF-8F4D853A5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9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0.jpg"/><Relationship Id="rId7" Type="http://schemas.openxmlformats.org/officeDocument/2006/relationships/image" Target="../media/image23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346" y="1895672"/>
            <a:ext cx="5787191" cy="43476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97442" y="1034717"/>
            <a:ext cx="3633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C00000"/>
                </a:solidFill>
                <a:latin typeface="ArhialkhanMJ" pitchFamily="2" charset="0"/>
              </a:rPr>
              <a:t>শুভেচ্ছা</a:t>
            </a:r>
            <a:endParaRPr lang="en-US" sz="7200" dirty="0">
              <a:solidFill>
                <a:srgbClr val="C00000"/>
              </a:solidFill>
              <a:latin typeface="Arhialkhan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8800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242" y="1443788"/>
            <a:ext cx="1043137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C00000"/>
                </a:solidFill>
              </a:rPr>
              <a:t>দলঃ১ </a:t>
            </a:r>
          </a:p>
          <a:p>
            <a:r>
              <a:rPr lang="bn-IN" sz="4400" dirty="0" smtClean="0">
                <a:solidFill>
                  <a:srgbClr val="C00000"/>
                </a:solidFill>
              </a:rPr>
              <a:t>২টাকা ও১০টাকার নোট ব্যবহার করে কত ভাবে ২০টাকার নোট ব্যবহার করতে পারি?</a:t>
            </a:r>
          </a:p>
          <a:p>
            <a:r>
              <a:rPr lang="bn-IN" sz="4400" dirty="0" smtClean="0">
                <a:solidFill>
                  <a:srgbClr val="C00000"/>
                </a:solidFill>
              </a:rPr>
              <a:t>দলঃ২</a:t>
            </a:r>
          </a:p>
          <a:p>
            <a:r>
              <a:rPr lang="bn-IN" sz="4400" dirty="0" smtClean="0"/>
              <a:t>১০ও২০ টাকার নোট ব্যবহার করে কত ভাবে ৫০ টাকা ব্যবহার করতে পারি</a:t>
            </a:r>
            <a:r>
              <a:rPr lang="bn-IN" sz="4000" dirty="0" smtClean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3581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3158" y="1167063"/>
            <a:ext cx="1011855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B050"/>
                </a:solidFill>
              </a:rPr>
              <a:t>মূল্যায়নঃ</a:t>
            </a:r>
          </a:p>
          <a:p>
            <a:r>
              <a:rPr lang="bn-IN" sz="4400" dirty="0" smtClean="0">
                <a:solidFill>
                  <a:srgbClr val="00B050"/>
                </a:solidFill>
              </a:rPr>
              <a:t>১।এটা কত টাকার মুদ্রা?</a:t>
            </a:r>
          </a:p>
          <a:p>
            <a:endParaRPr lang="bn-IN" sz="4400" dirty="0" smtClean="0">
              <a:solidFill>
                <a:srgbClr val="00B050"/>
              </a:solidFill>
            </a:endParaRPr>
          </a:p>
          <a:p>
            <a:endParaRPr lang="bn-IN" sz="4400" dirty="0">
              <a:solidFill>
                <a:srgbClr val="00B050"/>
              </a:solidFill>
            </a:endParaRPr>
          </a:p>
          <a:p>
            <a:r>
              <a:rPr lang="bn-IN" sz="4400" dirty="0" smtClean="0">
                <a:solidFill>
                  <a:srgbClr val="00B050"/>
                </a:solidFill>
              </a:rPr>
              <a:t>২।৫ও২০  টাকার নোট ব্যবহার করে তুমি কিভাবে ৫০ টাকা ব্যবহার করতে পার</a:t>
            </a:r>
            <a:r>
              <a:rPr lang="bn-IN" sz="6000" dirty="0" smtClean="0">
                <a:solidFill>
                  <a:srgbClr val="00B050"/>
                </a:solidFill>
              </a:rPr>
              <a:t>?  </a:t>
            </a:r>
            <a:endParaRPr lang="en-US" sz="6000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092" y="2677892"/>
            <a:ext cx="31432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1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40" y="2493043"/>
            <a:ext cx="5041230" cy="37760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106" y="816643"/>
            <a:ext cx="5041230" cy="37760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8147" y="816643"/>
            <a:ext cx="4957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chemeClr val="accent6">
                    <a:lumMod val="75000"/>
                  </a:schemeClr>
                </a:solidFill>
              </a:rPr>
              <a:t>ধন্যবাদ</a:t>
            </a:r>
            <a:endParaRPr lang="en-US" sz="9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82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4263" y="1371600"/>
            <a:ext cx="58473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শিক্ষক</a:t>
            </a:r>
            <a:r>
              <a:rPr lang="en-US" sz="4400" dirty="0" smtClean="0"/>
              <a:t> </a:t>
            </a:r>
            <a:r>
              <a:rPr lang="en-US" sz="4400" dirty="0" err="1" smtClean="0"/>
              <a:t>পরিচিতিঃ</a:t>
            </a:r>
            <a:endParaRPr lang="en-US" sz="4400" dirty="0" smtClean="0"/>
          </a:p>
          <a:p>
            <a:r>
              <a:rPr lang="en-US" sz="4400" dirty="0" err="1" smtClean="0"/>
              <a:t>নামঃহাছিনা</a:t>
            </a:r>
            <a:r>
              <a:rPr lang="en-US" sz="4400" dirty="0" smtClean="0"/>
              <a:t> </a:t>
            </a:r>
            <a:r>
              <a:rPr lang="en-US" sz="4400" dirty="0" err="1" smtClean="0"/>
              <a:t>আকতার</a:t>
            </a:r>
            <a:r>
              <a:rPr lang="en-US" sz="4400" dirty="0" smtClean="0"/>
              <a:t> ।</a:t>
            </a:r>
          </a:p>
          <a:p>
            <a:r>
              <a:rPr lang="en-US" sz="4400" dirty="0" err="1" smtClean="0"/>
              <a:t>স্কুলের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নামঃলক্ষ্যারচর</a:t>
            </a:r>
            <a:r>
              <a:rPr lang="en-US" sz="4400" dirty="0" smtClean="0"/>
              <a:t> </a:t>
            </a:r>
            <a:r>
              <a:rPr lang="en-US" sz="4400" dirty="0" err="1" smtClean="0"/>
              <a:t>সরকারি</a:t>
            </a:r>
            <a:r>
              <a:rPr lang="en-US" sz="4400" dirty="0" smtClean="0"/>
              <a:t> </a:t>
            </a:r>
            <a:r>
              <a:rPr lang="en-US" sz="4400" dirty="0" err="1" smtClean="0"/>
              <a:t>প্রাথমিক</a:t>
            </a:r>
            <a:r>
              <a:rPr lang="en-US" sz="4400" dirty="0" smtClean="0"/>
              <a:t> </a:t>
            </a:r>
            <a:r>
              <a:rPr lang="en-US" sz="4400" dirty="0" err="1" smtClean="0"/>
              <a:t>বিদ্যা</a:t>
            </a:r>
            <a:r>
              <a:rPr lang="bn-IN" sz="4400" dirty="0" smtClean="0"/>
              <a:t>লয়</a:t>
            </a:r>
            <a:r>
              <a:rPr lang="en-US" sz="4400" dirty="0" smtClean="0"/>
              <a:t>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4055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5032" y="1167063"/>
            <a:ext cx="71828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C00000"/>
                </a:solidFill>
              </a:rPr>
              <a:t>পাঠ পরিচিতিঃ</a:t>
            </a:r>
          </a:p>
          <a:p>
            <a:r>
              <a:rPr lang="bn-IN" sz="5400" dirty="0" smtClean="0">
                <a:solidFill>
                  <a:srgbClr val="C00000"/>
                </a:solidFill>
              </a:rPr>
              <a:t>শ্রেণিঃদ্বিতীয় ।</a:t>
            </a:r>
          </a:p>
          <a:p>
            <a:r>
              <a:rPr lang="bn-IN" sz="5400" dirty="0" smtClean="0">
                <a:solidFill>
                  <a:srgbClr val="C00000"/>
                </a:solidFill>
              </a:rPr>
              <a:t>বিষয়ঃপ্রাথমিক গ্ণিত।</a:t>
            </a:r>
          </a:p>
          <a:p>
            <a:r>
              <a:rPr lang="bn-IN" sz="5400" dirty="0" smtClean="0">
                <a:solidFill>
                  <a:srgbClr val="C00000"/>
                </a:solidFill>
              </a:rPr>
              <a:t>পাঠঃবাংলাদেশি মুদ্রা ও নোট।</a:t>
            </a:r>
          </a:p>
          <a:p>
            <a:r>
              <a:rPr lang="bn-IN" sz="5400" dirty="0" smtClean="0">
                <a:solidFill>
                  <a:srgbClr val="C00000"/>
                </a:solidFill>
              </a:rPr>
              <a:t>সময়ঃ৪০ মিনিট।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2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0496" y="721897"/>
            <a:ext cx="795287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2">
                    <a:lumMod val="10000"/>
                  </a:schemeClr>
                </a:solidFill>
              </a:rPr>
              <a:t>শিখনফলঃ</a:t>
            </a:r>
            <a:endParaRPr lang="en-US" sz="44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4400" dirty="0" smtClean="0">
                <a:solidFill>
                  <a:srgbClr val="C00000"/>
                </a:solidFill>
              </a:rPr>
              <a:t>১৫</a:t>
            </a:r>
            <a:r>
              <a:rPr lang="bn-IN" sz="1000" dirty="0">
                <a:solidFill>
                  <a:srgbClr val="C00000"/>
                </a:solidFill>
              </a:rPr>
              <a:t>.</a:t>
            </a:r>
            <a:r>
              <a:rPr lang="en-US" sz="4400" dirty="0" smtClean="0">
                <a:solidFill>
                  <a:srgbClr val="C00000"/>
                </a:solidFill>
              </a:rPr>
              <a:t>১</a:t>
            </a:r>
            <a:r>
              <a:rPr lang="bn-IN" sz="4400" dirty="0" smtClean="0">
                <a:solidFill>
                  <a:srgbClr val="C00000"/>
                </a:solidFill>
              </a:rPr>
              <a:t>.</a:t>
            </a:r>
            <a:r>
              <a:rPr lang="en-US" sz="4400" dirty="0" smtClean="0">
                <a:solidFill>
                  <a:srgbClr val="C00000"/>
                </a:solidFill>
              </a:rPr>
              <a:t> ১</a:t>
            </a:r>
            <a:r>
              <a:rPr lang="bn-IN" sz="4400" dirty="0" smtClean="0">
                <a:solidFill>
                  <a:srgbClr val="C00000"/>
                </a:solidFill>
              </a:rPr>
              <a:t>.</a:t>
            </a:r>
            <a:r>
              <a:rPr lang="en-US" sz="4400" dirty="0" smtClean="0">
                <a:solidFill>
                  <a:srgbClr val="C00000"/>
                </a:solidFill>
              </a:rPr>
              <a:t>  </a:t>
            </a:r>
            <a:r>
              <a:rPr lang="en-US" sz="4400" dirty="0">
                <a:solidFill>
                  <a:srgbClr val="C00000"/>
                </a:solidFill>
              </a:rPr>
              <a:t>১০০টাকা </a:t>
            </a:r>
            <a:r>
              <a:rPr lang="en-US" sz="4400" dirty="0" err="1">
                <a:solidFill>
                  <a:srgbClr val="C00000"/>
                </a:solidFill>
              </a:rPr>
              <a:t>পর্যন্ত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প্রচলিত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নোট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চিনে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বলতে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পারবে</a:t>
            </a:r>
            <a:r>
              <a:rPr lang="en-US" sz="4400" dirty="0">
                <a:solidFill>
                  <a:srgbClr val="C00000"/>
                </a:solidFill>
              </a:rPr>
              <a:t> ।</a:t>
            </a:r>
          </a:p>
          <a:p>
            <a:r>
              <a:rPr lang="en-US" sz="4400" dirty="0">
                <a:solidFill>
                  <a:srgbClr val="C00000"/>
                </a:solidFill>
              </a:rPr>
              <a:t>১৫ </a:t>
            </a:r>
            <a:r>
              <a:rPr lang="bn-IN" sz="4400" dirty="0" smtClean="0">
                <a:solidFill>
                  <a:srgbClr val="C00000"/>
                </a:solidFill>
              </a:rPr>
              <a:t>.</a:t>
            </a:r>
            <a:r>
              <a:rPr lang="en-US" sz="4400" dirty="0" smtClean="0">
                <a:solidFill>
                  <a:srgbClr val="C00000"/>
                </a:solidFill>
              </a:rPr>
              <a:t>১</a:t>
            </a:r>
            <a:r>
              <a:rPr lang="bn-IN" sz="4400" dirty="0" smtClean="0">
                <a:solidFill>
                  <a:srgbClr val="C00000"/>
                </a:solidFill>
              </a:rPr>
              <a:t>.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>
                <a:solidFill>
                  <a:srgbClr val="C00000"/>
                </a:solidFill>
              </a:rPr>
              <a:t>২ </a:t>
            </a:r>
            <a:r>
              <a:rPr lang="en-US" sz="4400" dirty="0" err="1">
                <a:solidFill>
                  <a:srgbClr val="C00000"/>
                </a:solidFill>
              </a:rPr>
              <a:t>মুদ্রা</a:t>
            </a:r>
            <a:r>
              <a:rPr lang="en-US" sz="4400" dirty="0">
                <a:solidFill>
                  <a:srgbClr val="C00000"/>
                </a:solidFill>
              </a:rPr>
              <a:t> ও </a:t>
            </a:r>
            <a:r>
              <a:rPr lang="en-US" sz="4400" dirty="0" err="1">
                <a:solidFill>
                  <a:srgbClr val="C00000"/>
                </a:solidFill>
              </a:rPr>
              <a:t>নোট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বিনিময়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করতে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পারবে</a:t>
            </a:r>
            <a:r>
              <a:rPr lang="en-US" sz="4400" dirty="0">
                <a:solidFill>
                  <a:srgbClr val="C00000"/>
                </a:solidFill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69131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648" y="2552971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571" y="2752996"/>
            <a:ext cx="2857500" cy="144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571" y="4445669"/>
            <a:ext cx="2847975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889" y="4302794"/>
            <a:ext cx="2619375" cy="1743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1611" y="938463"/>
            <a:ext cx="65933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  <a:latin typeface="ArhialkhanMJ" pitchFamily="2" charset="0"/>
              </a:rPr>
              <a:t>নিচের</a:t>
            </a:r>
            <a:r>
              <a:rPr lang="en-US" sz="4800" dirty="0" smtClean="0">
                <a:solidFill>
                  <a:srgbClr val="C00000"/>
                </a:solidFill>
                <a:latin typeface="ArhialkhanMJ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ArhialkhanMJ" pitchFamily="2" charset="0"/>
              </a:rPr>
              <a:t>ছবিতে</a:t>
            </a:r>
            <a:r>
              <a:rPr lang="en-US" sz="4800" dirty="0" smtClean="0">
                <a:solidFill>
                  <a:srgbClr val="C00000"/>
                </a:solidFill>
                <a:latin typeface="ArhialkhanMJ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ArhialkhanMJ" pitchFamily="2" charset="0"/>
              </a:rPr>
              <a:t>কি</a:t>
            </a:r>
            <a:r>
              <a:rPr lang="en-US" sz="4800" dirty="0" smtClean="0">
                <a:solidFill>
                  <a:srgbClr val="C00000"/>
                </a:solidFill>
                <a:latin typeface="ArhialkhanMJ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ArhialkhanMJ" pitchFamily="2" charset="0"/>
              </a:rPr>
              <a:t>দেখা</a:t>
            </a:r>
            <a:r>
              <a:rPr lang="en-US" sz="4800" dirty="0" smtClean="0">
                <a:solidFill>
                  <a:srgbClr val="C00000"/>
                </a:solidFill>
                <a:latin typeface="ArhialkhanMJ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ArhialkhanMJ" pitchFamily="2" charset="0"/>
              </a:rPr>
              <a:t>যাচ্ছে</a:t>
            </a:r>
            <a:r>
              <a:rPr lang="en-US" sz="4800" dirty="0" smtClean="0">
                <a:solidFill>
                  <a:srgbClr val="C00000"/>
                </a:solidFill>
                <a:latin typeface="ArhialkhanMJ" pitchFamily="2" charset="0"/>
              </a:rPr>
              <a:t> ?</a:t>
            </a:r>
            <a:endParaRPr lang="en-US" sz="4800" dirty="0">
              <a:solidFill>
                <a:srgbClr val="C00000"/>
              </a:solidFill>
              <a:latin typeface="Arhialkhan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91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8463" y="1251284"/>
            <a:ext cx="548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 err="1" smtClean="0">
                <a:solidFill>
                  <a:srgbClr val="002060"/>
                </a:solidFill>
                <a:latin typeface="ArhialkhanMJ" pitchFamily="2" charset="0"/>
              </a:rPr>
              <a:t>বাংলাদেশি</a:t>
            </a:r>
            <a:r>
              <a:rPr lang="bn-IN" sz="7200" dirty="0">
                <a:solidFill>
                  <a:srgbClr val="002060"/>
                </a:solidFill>
                <a:latin typeface="ArhialkhanMJ" pitchFamily="2" charset="0"/>
              </a:rPr>
              <a:t> </a:t>
            </a:r>
            <a:r>
              <a:rPr lang="bn-IN" sz="7200" dirty="0" smtClean="0">
                <a:solidFill>
                  <a:srgbClr val="002060"/>
                </a:solidFill>
                <a:latin typeface="ArhialkhanMJ" pitchFamily="2" charset="0"/>
              </a:rPr>
              <a:t>  </a:t>
            </a:r>
            <a:r>
              <a:rPr lang="en-US" sz="7200" dirty="0" err="1" smtClean="0">
                <a:solidFill>
                  <a:srgbClr val="002060"/>
                </a:solidFill>
                <a:latin typeface="ArhialkhanMJ" pitchFamily="2" charset="0"/>
              </a:rPr>
              <a:t>মুদ্রা</a:t>
            </a:r>
            <a:r>
              <a:rPr lang="en-US" sz="7200" dirty="0" smtClean="0">
                <a:solidFill>
                  <a:srgbClr val="002060"/>
                </a:solidFill>
                <a:latin typeface="ArhialkhanMJ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rhialkhanMJ" pitchFamily="2" charset="0"/>
              </a:rPr>
              <a:t>ওনোট</a:t>
            </a:r>
            <a:endParaRPr lang="en-US" sz="7200" dirty="0">
              <a:solidFill>
                <a:srgbClr val="002060"/>
              </a:solidFill>
              <a:latin typeface="Arhialkhan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0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5032" y="950495"/>
            <a:ext cx="9228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C00000"/>
                </a:solidFill>
                <a:latin typeface="ArhialkhanMJ" pitchFamily="2" charset="0"/>
              </a:rPr>
              <a:t>নিচের ছবিতে কি দেখা যাচ্ছে?</a:t>
            </a:r>
            <a:endParaRPr lang="en-US" sz="3600" dirty="0">
              <a:solidFill>
                <a:srgbClr val="C00000"/>
              </a:solidFill>
              <a:latin typeface="Arhialkhan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1" y="4048625"/>
            <a:ext cx="2238375" cy="2038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666" y="4115300"/>
            <a:ext cx="2324100" cy="1971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024" y="1596826"/>
            <a:ext cx="1943100" cy="2352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23" y="1596826"/>
            <a:ext cx="1962150" cy="2333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03" y="4315325"/>
            <a:ext cx="2581275" cy="1771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178" y="1760504"/>
            <a:ext cx="2247900" cy="2038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184" y="1636679"/>
            <a:ext cx="21145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7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735" y="4122569"/>
            <a:ext cx="2095500" cy="2105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829" y="812381"/>
            <a:ext cx="2028825" cy="2247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485" y="941219"/>
            <a:ext cx="3048000" cy="1495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485" y="2615113"/>
            <a:ext cx="3048000" cy="1495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829" y="3549566"/>
            <a:ext cx="1962150" cy="2333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254" y="812381"/>
            <a:ext cx="2152650" cy="2124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82" y="3727281"/>
            <a:ext cx="28575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2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65" y="2543423"/>
            <a:ext cx="2152650" cy="2124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640" y="920413"/>
            <a:ext cx="2857500" cy="144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243" y="910888"/>
            <a:ext cx="3133725" cy="1457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65" y="920413"/>
            <a:ext cx="2857500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76" y="2881560"/>
            <a:ext cx="2857500" cy="144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6668" y="5414210"/>
            <a:ext cx="8187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		</a:t>
            </a:r>
            <a:r>
              <a:rPr lang="bn-IN" sz="2800" dirty="0" smtClean="0">
                <a:solidFill>
                  <a:srgbClr val="FF0000"/>
                </a:solidFill>
              </a:rPr>
              <a:t>৫টাকা+৫টাকা+৫টাকা+৫টাকা</a:t>
            </a:r>
            <a:r>
              <a:rPr lang="bn-IN" sz="2800" dirty="0" smtClean="0"/>
              <a:t>=</a:t>
            </a:r>
            <a:r>
              <a:rPr lang="bn-IN" sz="2800" dirty="0" smtClean="0">
                <a:solidFill>
                  <a:srgbClr val="00B050"/>
                </a:solidFill>
              </a:rPr>
              <a:t>২০টাকা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2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128</TotalTime>
  <Words>122</Words>
  <Application>Microsoft Office PowerPoint</Application>
  <PresentationFormat>Widescreen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ArhialkhanMJ</vt:lpstr>
      <vt:lpstr>Arial</vt:lpstr>
      <vt:lpstr>Garamond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24</cp:revision>
  <dcterms:created xsi:type="dcterms:W3CDTF">2019-10-02T13:31:42Z</dcterms:created>
  <dcterms:modified xsi:type="dcterms:W3CDTF">2019-10-03T16:59:53Z</dcterms:modified>
</cp:coreProperties>
</file>