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836E0-24A3-46D0-81D9-768A2D0F7CF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61B633-7406-4EB3-9038-5C9C55121D07}">
      <dgm:prSet phldrT="[Text]" custT="1"/>
      <dgm:spPr/>
      <dgm:t>
        <a:bodyPr/>
        <a:lstStyle/>
        <a:p>
          <a:r>
            <a:rPr lang="en-US" sz="16600" dirty="0" err="1">
              <a:solidFill>
                <a:srgbClr val="92D050"/>
              </a:solidFill>
            </a:rPr>
            <a:t>দেশ</a:t>
          </a:r>
          <a:endParaRPr lang="en-US" sz="16600" dirty="0">
            <a:solidFill>
              <a:srgbClr val="92D050"/>
            </a:solidFill>
          </a:endParaRPr>
        </a:p>
      </dgm:t>
    </dgm:pt>
    <dgm:pt modelId="{05B6A746-AEEF-4E2C-A9D1-FEFF43C444D5}" type="parTrans" cxnId="{6646BF03-D1D1-4142-BBA8-609752F7EB86}">
      <dgm:prSet/>
      <dgm:spPr/>
      <dgm:t>
        <a:bodyPr/>
        <a:lstStyle/>
        <a:p>
          <a:endParaRPr lang="en-US"/>
        </a:p>
      </dgm:t>
    </dgm:pt>
    <dgm:pt modelId="{6C2B8D8B-85B4-492E-B385-BFADE9D56181}" type="sibTrans" cxnId="{6646BF03-D1D1-4142-BBA8-609752F7EB86}">
      <dgm:prSet/>
      <dgm:spPr/>
      <dgm:t>
        <a:bodyPr/>
        <a:lstStyle/>
        <a:p>
          <a:endParaRPr lang="en-US"/>
        </a:p>
      </dgm:t>
    </dgm:pt>
    <dgm:pt modelId="{42F96B2C-895D-47B6-89F6-3113CE9AF759}" type="pres">
      <dgm:prSet presAssocID="{900836E0-24A3-46D0-81D9-768A2D0F7CF3}" presName="linearFlow" presStyleCnt="0">
        <dgm:presLayoutVars>
          <dgm:dir/>
          <dgm:resizeHandles val="exact"/>
        </dgm:presLayoutVars>
      </dgm:prSet>
      <dgm:spPr/>
    </dgm:pt>
    <dgm:pt modelId="{416975BF-F955-47C3-AD1F-B2F0D5130816}" type="pres">
      <dgm:prSet presAssocID="{FD61B633-7406-4EB3-9038-5C9C55121D07}" presName="composite" presStyleCnt="0"/>
      <dgm:spPr/>
    </dgm:pt>
    <dgm:pt modelId="{3A31F55C-FE2B-4CB5-A95F-C74EF703FAFF}" type="pres">
      <dgm:prSet presAssocID="{FD61B633-7406-4EB3-9038-5C9C55121D07}" presName="imgShp" presStyleLbl="fgImgPlace1" presStyleIdx="0" presStyleCnt="1" custAng="0" custScaleX="132057" custScaleY="1556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DOEL\Desktop\MIZAN PICTUR\mmmmmmmmmmmmmmmmmmmmmmmmmmmmm.jpg">
            <a:extLst>
              <a:ext uri="{FF2B5EF4-FFF2-40B4-BE49-F238E27FC236}">
                <a16:creationId xmlns:a16="http://schemas.microsoft.com/office/drawing/2014/main" id="{FC30849E-DCEA-403D-A2A5-14A652CEE3BC}"/>
              </a:ext>
            </a:extLst>
          </dgm14:cNvPr>
        </a:ext>
      </dgm:extLst>
    </dgm:pt>
    <dgm:pt modelId="{F88B7381-5A9C-4FE2-9648-93717AE45BF5}" type="pres">
      <dgm:prSet presAssocID="{FD61B633-7406-4EB3-9038-5C9C55121D07}" presName="txShp" presStyleLbl="node1" presStyleIdx="0" presStyleCnt="1" custLinFactNeighborX="9507" custLinFactNeighborY="17633">
        <dgm:presLayoutVars>
          <dgm:bulletEnabled val="1"/>
        </dgm:presLayoutVars>
      </dgm:prSet>
      <dgm:spPr/>
    </dgm:pt>
  </dgm:ptLst>
  <dgm:cxnLst>
    <dgm:cxn modelId="{6646BF03-D1D1-4142-BBA8-609752F7EB86}" srcId="{900836E0-24A3-46D0-81D9-768A2D0F7CF3}" destId="{FD61B633-7406-4EB3-9038-5C9C55121D07}" srcOrd="0" destOrd="0" parTransId="{05B6A746-AEEF-4E2C-A9D1-FEFF43C444D5}" sibTransId="{6C2B8D8B-85B4-492E-B385-BFADE9D56181}"/>
    <dgm:cxn modelId="{33AEED63-CDD9-4F01-A2F2-E6D7D0646FC4}" type="presOf" srcId="{900836E0-24A3-46D0-81D9-768A2D0F7CF3}" destId="{42F96B2C-895D-47B6-89F6-3113CE9AF759}" srcOrd="0" destOrd="0" presId="urn:microsoft.com/office/officeart/2005/8/layout/vList3"/>
    <dgm:cxn modelId="{9A744BC8-7E48-4E2B-B6AD-44283594BE64}" type="presOf" srcId="{FD61B633-7406-4EB3-9038-5C9C55121D07}" destId="{F88B7381-5A9C-4FE2-9648-93717AE45BF5}" srcOrd="0" destOrd="0" presId="urn:microsoft.com/office/officeart/2005/8/layout/vList3"/>
    <dgm:cxn modelId="{7DD2F4EF-317D-49D0-B9F3-21182C50900D}" type="presParOf" srcId="{42F96B2C-895D-47B6-89F6-3113CE9AF759}" destId="{416975BF-F955-47C3-AD1F-B2F0D5130816}" srcOrd="0" destOrd="0" presId="urn:microsoft.com/office/officeart/2005/8/layout/vList3"/>
    <dgm:cxn modelId="{12FB66C6-2D95-44DE-B0DB-809C199662F9}" type="presParOf" srcId="{416975BF-F955-47C3-AD1F-B2F0D5130816}" destId="{3A31F55C-FE2B-4CB5-A95F-C74EF703FAFF}" srcOrd="0" destOrd="0" presId="urn:microsoft.com/office/officeart/2005/8/layout/vList3"/>
    <dgm:cxn modelId="{B8A66FDD-2D23-46A4-8230-FD07F5011CF5}" type="presParOf" srcId="{416975BF-F955-47C3-AD1F-B2F0D5130816}" destId="{F88B7381-5A9C-4FE2-9648-93717AE45B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7381-5A9C-4FE2-9648-93717AE45BF5}">
      <dsp:nvSpPr>
        <dsp:cNvPr id="0" name=""/>
        <dsp:cNvSpPr/>
      </dsp:nvSpPr>
      <dsp:spPr>
        <a:xfrm rot="10800000">
          <a:off x="3862346" y="1804499"/>
          <a:ext cx="7667045" cy="38623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3187" tIns="632460" rIns="1180592" bIns="632460" numCol="1" spcCol="1270" anchor="ctr" anchorCtr="0">
          <a:noAutofit/>
        </a:bodyPr>
        <a:lstStyle/>
        <a:p>
          <a:pPr marL="0" lvl="0" indent="0" algn="ctr" defTabSz="7378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600" kern="1200" dirty="0" err="1">
              <a:solidFill>
                <a:srgbClr val="92D050"/>
              </a:solidFill>
            </a:rPr>
            <a:t>দেশ</a:t>
          </a:r>
          <a:endParaRPr lang="en-US" sz="16600" kern="1200" dirty="0">
            <a:solidFill>
              <a:srgbClr val="92D050"/>
            </a:solidFill>
          </a:endParaRPr>
        </a:p>
      </dsp:txBody>
      <dsp:txXfrm rot="10800000">
        <a:off x="4827932" y="1804499"/>
        <a:ext cx="6701459" cy="3862346"/>
      </dsp:txXfrm>
    </dsp:sp>
    <dsp:sp modelId="{3A31F55C-FE2B-4CB5-A95F-C74EF703FAFF}">
      <dsp:nvSpPr>
        <dsp:cNvPr id="0" name=""/>
        <dsp:cNvSpPr/>
      </dsp:nvSpPr>
      <dsp:spPr>
        <a:xfrm>
          <a:off x="656048" y="49700"/>
          <a:ext cx="5100498" cy="60098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F668-7122-45CC-8D75-E851C05A2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D2750-5A98-49A6-B2B5-E2BBE32B5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3F024-A8C5-4482-99FF-3CE8211E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2994-15B0-4AA8-8CF7-4A7671BB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57C9-CE6D-4205-9E2C-3E4E9C04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29DF-1505-4AF4-971C-80597C5A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E1C02-CB0E-48ED-9E0B-B8D87C849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1C7F4-364E-4FD4-B809-A441559B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B702-C369-475A-9A8B-A2F15D20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FFC8-81D1-4E9E-B12E-0CF31AA3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2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B145E-FB1D-4374-96B2-168243B569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2962A-3042-4B2F-B559-E560520B3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E71A9-BC54-4416-B35A-28DBFF43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E3DA5-1D58-4178-AEFC-2DA8B70B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55708-FE9B-4CBC-84B8-41EC99FC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7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B97E-EE83-447F-85D9-0618B06A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1282-78DC-4BDC-85DE-41076C8AB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A583-4DA4-4788-9331-64D9523C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74476-F209-471B-A657-C0636ADF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44023-B09F-4AB4-ABDA-B748FFD6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84AA-8FAC-4FDF-99F5-1212C520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E4F88-21D1-4A4F-9C55-E1A456B6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BB74-FF5D-4556-A285-FCA5569D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9C82B-769F-40AA-9F4E-A522A5FF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61E4-FFA4-441B-BF24-702E48A8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458F-2623-4FDB-9E87-4113D9F7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9E99-6765-46DB-9780-2E5D1874E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87B5F-FB93-4B72-9525-475B2286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7ED8-A8FA-4B8D-A7D4-464BC3DB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9DD1D-8C79-4879-93E5-C723B55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2A395-7584-403B-901E-47A63815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2B89A-C088-487A-84B0-A99EDE4B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09E1F-2523-4BBE-8B68-9FB1A8517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E43E1-BF09-476D-B213-4D5A75C94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C9FD0-6C76-4EA4-80C4-215A75651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76890-B70C-43A5-AE57-D1BDF1635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13283-F09E-4756-90E8-6EB0E47F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03B8C-CEDC-44F4-BF0D-73FEA34E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6C05C-8D32-444F-A166-C91DF800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1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F3F1-9D7A-420A-934A-88B441FC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85ABF-2DA2-46A2-BE06-8DD8ECBE3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F9BC8-A852-440E-A3CA-F0315614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98EF6-2349-4FBB-BE8F-74B2A6F5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DF6BB-C086-4DD5-89D8-E53E3FD6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AE082-D5C5-4279-A770-7438786F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4690E-1441-49D2-A09A-8BB3A8C0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48CE-B94D-4EEF-BB11-D1C145B9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746C0-0298-4958-B036-676D5AC4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F258F-FB67-416C-92C8-58913F2ED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E8B93-47A8-4943-A15B-E80271D6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3CE80-C336-47EB-B705-CB79A107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A92B4-59B5-4AA2-83A3-21567447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182A-D5A5-4864-BF47-531781D9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24120-DE42-4CE5-BA9C-AB427D739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B202C-27E3-48D9-8C02-EB0BC392B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60DEB-3F68-47AE-9381-211AF7B6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587EE-C628-4F25-BFD6-BDAF6E0F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E6C48-3D05-4866-AE61-29C3B948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56F46-5CCF-4CE4-927E-E773C9B5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13F9B-08FA-44C0-BFF7-9DFB8EAA5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7FD47-7E44-4030-AF95-BB392A144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129B-15D5-4820-ADF7-3A74CE93E1D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3355C-EB6D-4CBC-8974-C23B2A3FC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5C431-2768-4F2A-A8F2-01BB74DAC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8B22-FD18-47EF-AFB7-D25EAC1F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65BA0-87FE-44DB-9FF9-B0D70B2A0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2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83B37-F4BD-4C3B-8F8E-AD3D93F0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E5B7D6-7F1C-461F-872E-42D173B59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4069"/>
            <a:ext cx="11092070" cy="60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A7F37B-DEFB-49D9-B4FC-2B9416316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641160-FA62-4FC2-AE45-CB8E0B378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3" y="400877"/>
            <a:ext cx="5340628" cy="6056243"/>
          </a:xfrm>
          <a:prstGeom prst="rect">
            <a:avLst/>
          </a:prstGeom>
        </p:spPr>
      </p:pic>
      <p:pic>
        <p:nvPicPr>
          <p:cNvPr id="7" name="Picture 6" descr="C:\Users\DOEL\Pictures\classroom-videoconferencing.jpg">
            <a:extLst>
              <a:ext uri="{FF2B5EF4-FFF2-40B4-BE49-F238E27FC236}">
                <a16:creationId xmlns:a16="http://schemas.microsoft.com/office/drawing/2014/main" id="{212B97CF-AF7E-434E-95BB-9B98C658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400877"/>
            <a:ext cx="5777947" cy="60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71388AE8-BFDB-4EEA-9FA8-F6D1D94338FB}"/>
              </a:ext>
            </a:extLst>
          </p:cNvPr>
          <p:cNvSpPr/>
          <p:nvPr/>
        </p:nvSpPr>
        <p:spPr>
          <a:xfrm>
            <a:off x="2637183" y="132522"/>
            <a:ext cx="7474226" cy="41081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পাঠ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F160D-9627-4962-A4C8-BCA649A2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B029E-D18A-4638-8F26-1D36EA9B9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384313"/>
            <a:ext cx="11184835" cy="60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D59C48-298D-4E00-B4BB-95B189752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5"/>
            <a:ext cx="12192000" cy="6758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814A0-B7B7-48FB-8E15-999CAB157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0" y="331304"/>
            <a:ext cx="11198086" cy="59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4C51-20F9-41E9-85FD-4465C8EB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427E67-CF7B-4991-B6CF-38212AF03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33" y="2272265"/>
            <a:ext cx="4353533" cy="345805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B76F9-CFFB-45D9-9AEA-F6D59E091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8" y="-96906"/>
            <a:ext cx="12364278" cy="695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02135-4593-4FAD-9B64-931444210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365126"/>
            <a:ext cx="11304103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7581-0956-4A3A-BF38-96C847EAB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965A9C-7738-4B05-BAAC-B8BE2B7FC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60" y="2362765"/>
            <a:ext cx="3972479" cy="327705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380631-F780-463B-881B-EA9A92F17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44" y="365125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BF742-F572-4EFB-9921-D01EF49B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113"/>
            <a:ext cx="11131827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3DD6-D609-4D6F-9470-75775A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1F442E-4F8A-4681-A270-FA8A748BC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144044"/>
            <a:ext cx="2667000" cy="17145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6A5ED2-73A6-4751-9BF0-6F415BF1A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4FFA0-A29D-42B2-AF14-EE4A61185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434505"/>
            <a:ext cx="11118574" cy="60583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C06848-07C4-410D-A7DF-A2294463D82A}"/>
              </a:ext>
            </a:extLst>
          </p:cNvPr>
          <p:cNvSpPr txBox="1"/>
          <p:nvPr/>
        </p:nvSpPr>
        <p:spPr>
          <a:xfrm flipH="1">
            <a:off x="3345509" y="225287"/>
            <a:ext cx="4340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33498-40DE-4AC5-843F-0229B8353755}"/>
              </a:ext>
            </a:extLst>
          </p:cNvPr>
          <p:cNvSpPr txBox="1"/>
          <p:nvPr/>
        </p:nvSpPr>
        <p:spPr>
          <a:xfrm>
            <a:off x="2248525" y="3383895"/>
            <a:ext cx="910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কবিতার সা্রর্মম লিখে নিয়ে আসবে।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B2317-9CB2-4801-AA64-F4847C910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226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866D9-AEC5-4BFE-B62E-419F7FEC8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6" y="424070"/>
            <a:ext cx="11012557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C7847-2B60-451B-8142-A21E0CE7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9722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A7B94-208F-4C54-884C-65C39235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424071"/>
            <a:ext cx="10986051" cy="60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1F001-9CBB-481A-A586-7F2C3BAD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56185-18BA-4394-8E64-07FD7B2D9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397565"/>
            <a:ext cx="11092069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9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B4F965-988F-48DC-A3F7-298CF9DB8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5983" cy="6745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44B491-1431-4A61-A1A8-5F74B7DBE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8" y="427382"/>
            <a:ext cx="11065565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9501AD-9F43-4465-8139-850250DAE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0748A-5F23-47F6-A813-5764976CC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8" y="397565"/>
            <a:ext cx="11171583" cy="6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FD146-D919-4FB5-955E-F866201FB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8BE30-6D91-447F-8B96-7395C0372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390376"/>
            <a:ext cx="11237842" cy="60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43C3CD-DA45-4AD4-9A5C-C456FFCA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94036-8767-4872-8FEC-F109DE621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380999"/>
            <a:ext cx="5327374" cy="321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DOEL\Desktop\MIZAN PICTUR\m34.jpg">
            <a:extLst>
              <a:ext uri="{FF2B5EF4-FFF2-40B4-BE49-F238E27FC236}">
                <a16:creationId xmlns:a16="http://schemas.microsoft.com/office/drawing/2014/main" id="{E45559E7-D58B-4077-8BAC-009C882F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3765485"/>
            <a:ext cx="5327374" cy="269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OEL\Desktop\MIZAN PICTUR\p1114.jpg">
            <a:extLst>
              <a:ext uri="{FF2B5EF4-FFF2-40B4-BE49-F238E27FC236}">
                <a16:creationId xmlns:a16="http://schemas.microsoft.com/office/drawing/2014/main" id="{8B47939D-00B5-43DA-A23A-6BF7C539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29" y="3765485"/>
            <a:ext cx="5443743" cy="2690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OEL\Desktop\MIZAN PICTUR\m104.jpg">
            <a:extLst>
              <a:ext uri="{FF2B5EF4-FFF2-40B4-BE49-F238E27FC236}">
                <a16:creationId xmlns:a16="http://schemas.microsoft.com/office/drawing/2014/main" id="{85659007-F5E4-4536-AD6A-9F30BB2F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2" y="420755"/>
            <a:ext cx="5443743" cy="317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27A0A-1D22-4BA5-B366-47573DD7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 descr="C:\Users\DOEL\Desktop\MIZAN PICTUR\m104.jpg">
            <a:extLst>
              <a:ext uri="{FF2B5EF4-FFF2-40B4-BE49-F238E27FC236}">
                <a16:creationId xmlns:a16="http://schemas.microsoft.com/office/drawing/2014/main" id="{ADBBADEA-8A99-4DF7-BDA9-26A00459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29" y="76200"/>
            <a:ext cx="5804453" cy="26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78DF833-DF2E-4FD8-8682-74998642D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352663"/>
              </p:ext>
            </p:extLst>
          </p:nvPr>
        </p:nvGraphicFramePr>
        <p:xfrm>
          <a:off x="556591" y="374374"/>
          <a:ext cx="11529392" cy="610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45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22</cp:revision>
  <dcterms:created xsi:type="dcterms:W3CDTF">2019-12-12T08:05:36Z</dcterms:created>
  <dcterms:modified xsi:type="dcterms:W3CDTF">2019-12-18T06:48:55Z</dcterms:modified>
</cp:coreProperties>
</file>