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68" r:id="rId4"/>
    <p:sldId id="269" r:id="rId5"/>
    <p:sldId id="260" r:id="rId6"/>
    <p:sldId id="262" r:id="rId7"/>
    <p:sldId id="272" r:id="rId8"/>
    <p:sldId id="259" r:id="rId9"/>
    <p:sldId id="276" r:id="rId10"/>
    <p:sldId id="261" r:id="rId11"/>
    <p:sldId id="270" r:id="rId12"/>
    <p:sldId id="274" r:id="rId13"/>
    <p:sldId id="275" r:id="rId14"/>
    <p:sldId id="265" r:id="rId15"/>
    <p:sldId id="264" r:id="rId16"/>
    <p:sldId id="271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>
        <p:scale>
          <a:sx n="84" d="100"/>
          <a:sy n="84" d="100"/>
        </p:scale>
        <p:origin x="-9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58470-3BAD-43F7-93A9-8E2E262EEA0E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63806-7E39-44CD-A147-5E50B5FF1E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53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63806-7E39-44CD-A147-5E50B5FF1EF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63806-7E39-44CD-A147-5E50B5FF1EF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2895600"/>
            <a:ext cx="5105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ser\Pictures\Sample Pictures\butterfly-15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0"/>
            <a:ext cx="96774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-MARRY.jpg"/>
          <p:cNvPicPr>
            <a:picLocks noChangeAspect="1"/>
          </p:cNvPicPr>
          <p:nvPr/>
        </p:nvPicPr>
        <p:blipFill>
          <a:blip r:embed="rId2" cstate="print"/>
          <a:srcRect l="36143" t="-1313"/>
          <a:stretch>
            <a:fillRect/>
          </a:stretch>
        </p:blipFill>
        <p:spPr>
          <a:xfrm>
            <a:off x="0" y="0"/>
            <a:ext cx="41148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1526856_535758093235835_2234638050322664353_n.jpg"/>
          <p:cNvPicPr>
            <a:picLocks noChangeAspect="1"/>
          </p:cNvPicPr>
          <p:nvPr/>
        </p:nvPicPr>
        <p:blipFill>
          <a:blip r:embed="rId3" cstate="print"/>
          <a:srcRect l="5585" r="-1330"/>
          <a:stretch>
            <a:fillRect/>
          </a:stretch>
        </p:blipFill>
        <p:spPr>
          <a:xfrm>
            <a:off x="4876800" y="0"/>
            <a:ext cx="42672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914400" y="3276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বাল্য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বিবাহ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3276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দৃষ্টিভঙ্গি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Garments-Reuters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33800"/>
            <a:ext cx="42672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990600" y="645789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গার্মেন্টস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শিল্পে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dowry.jp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40940" y="3962400"/>
            <a:ext cx="4303059" cy="2438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867400" y="64770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যৌতুক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0" y="28956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3200" b="1" u="sng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3200" b="1" u="sng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সহিংসতার</a:t>
            </a:r>
            <a:r>
              <a:rPr lang="en-US" sz="3200" b="1" u="sng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কারণ</a:t>
            </a:r>
            <a:endParaRPr lang="en-US" sz="3200" b="1" u="sng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বহু বিবা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52800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hizab-niqab-bro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000"/>
            <a:ext cx="3412902" cy="2400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home mak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7000" y="1752600"/>
            <a:ext cx="3657600" cy="27396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25908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বহুবিবাহ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6158412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পর্দাপ্রথা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4419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গৃহকর্মী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3_247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0519" y="0"/>
            <a:ext cx="3773481" cy="23621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 descr="dea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07333" y="3886200"/>
            <a:ext cx="3836667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553200" y="22860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কন্যা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সন্তানের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উদাসীনতা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0" y="63246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পুত্র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সন্তানের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প্রাধান্য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New folder\hhhhh -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48592"/>
            <a:ext cx="3429000" cy="3970418"/>
          </a:xfrm>
          <a:prstGeom prst="rect">
            <a:avLst/>
          </a:prstGeom>
          <a:noFill/>
        </p:spPr>
      </p:pic>
      <p:pic>
        <p:nvPicPr>
          <p:cNvPr id="2" name="Picture 2" descr="G:\New folder\s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752600"/>
            <a:ext cx="3189212" cy="40055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47800" y="304800"/>
            <a:ext cx="6553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গ্রামীণ দরিদ্র পরিবারে নারী সহিংসতার ধরন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163" y="1604705"/>
            <a:ext cx="3904610" cy="38088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24" y="1755588"/>
            <a:ext cx="3808476" cy="3733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3808476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04800"/>
            <a:ext cx="59944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8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বাল্য -১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981200"/>
            <a:ext cx="4177225" cy="2867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5334000"/>
            <a:ext cx="67818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সহিংসতার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সহিত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সম্পর্কযুক্ত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মতামত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838200"/>
            <a:ext cx="8382000" cy="32932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</a:t>
            </a:r>
            <a:r>
              <a:rPr lang="en-US" sz="48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নারীরা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নির্যাতিত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নির্যাতনের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সহিংসতার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পরিবার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381000"/>
            <a:ext cx="2971800" cy="923330"/>
          </a:xfrm>
          <a:prstGeom prst="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6044625"/>
            <a:ext cx="81534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সহিংসতা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সমাজের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বিরুপ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প্রভাব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ফেলে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hyry_1428938580_13-image_82748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24000"/>
            <a:ext cx="4724400" cy="38862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81200" y="228600"/>
            <a:ext cx="5791200" cy="6172200"/>
            <a:chOff x="2590800" y="914400"/>
            <a:chExt cx="4876800" cy="5638800"/>
          </a:xfrm>
        </p:grpSpPr>
        <p:sp>
          <p:nvSpPr>
            <p:cNvPr id="4" name="TextBox 3"/>
            <p:cNvSpPr txBox="1"/>
            <p:nvPr/>
          </p:nvSpPr>
          <p:spPr>
            <a:xfrm>
              <a:off x="2590800" y="914400"/>
              <a:ext cx="4876800" cy="10156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 smtClean="0"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6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 descr="0d9fdaa9b43345255b12dda8e7ed199b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1905000"/>
              <a:ext cx="4876800" cy="46482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74638"/>
            <a:ext cx="30480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267200" cy="44196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মলিনা বেগম</a:t>
            </a: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সহকারী শিক্ষক </a:t>
            </a: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মানুল্লারচর হাজী বাড়ি মডেল হাই স্কুল</a:t>
            </a: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পাকুন্দিয়া ,কিশোরগঞ্জ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নং০১৯১৩৩৭৪৮৮০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1800" b="1" dirty="0" smtClean="0">
                <a:latin typeface="NikoshBAN" pitchFamily="2" charset="0"/>
                <a:cs typeface="NikoshBAN" pitchFamily="2" charset="0"/>
              </a:rPr>
              <a:t>E -mail: </a:t>
            </a:r>
            <a:r>
              <a:rPr lang="en-US" sz="1800" b="1" dirty="0" err="1" smtClean="0">
                <a:latin typeface="NikoshBAN" pitchFamily="2" charset="0"/>
                <a:cs typeface="NikoshBAN" pitchFamily="2" charset="0"/>
              </a:rPr>
              <a:t>molenaparvin@gmail.com</a:t>
            </a:r>
            <a:endParaRPr lang="en-US" sz="1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495800" cy="44196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শ্রেণীঃ দশম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বাংলাদেশ  ও বিশ্বপরিচয়</a:t>
            </a: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পঞ্চদশ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45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pPr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২০/০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6</a:t>
            </a:r>
            <a:r>
              <a:rPr lang="bn-BD" b="1" smtClean="0">
                <a:latin typeface="NikoshBAN" pitchFamily="2" charset="0"/>
                <a:cs typeface="NikoshBAN" pitchFamily="2" charset="0"/>
              </a:rPr>
              <a:t>/২০১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9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MOLE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28600"/>
            <a:ext cx="1676400" cy="1219200"/>
          </a:xfrm>
          <a:prstGeom prst="rect">
            <a:avLst/>
          </a:prstGeom>
        </p:spPr>
      </p:pic>
      <p:pic>
        <p:nvPicPr>
          <p:cNvPr id="6" name="Picture 5" descr="MOLE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52400"/>
            <a:ext cx="17526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406de8aaf771ef829d25e4e360ec6ba_359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8600" y="0"/>
            <a:ext cx="960213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752600"/>
            <a:ext cx="5410200" cy="21236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সহিংসতা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609600"/>
            <a:ext cx="8686800" cy="4308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…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সহিংসতা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সহিংসতার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প্রকৃতি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সহিংসতার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9f39d867d374f3e4e365f6f2f727a62a-bou-nirjaton_Final_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057400"/>
            <a:ext cx="3930626" cy="3450963"/>
          </a:xfrm>
          <a:prstGeom prst="rect">
            <a:avLst/>
          </a:prstGeom>
        </p:spPr>
      </p:pic>
      <p:pic>
        <p:nvPicPr>
          <p:cNvPr id="34" name="Picture 33" descr="womans quarrel.jpg"/>
          <p:cNvPicPr>
            <a:picLocks noChangeAspect="1"/>
          </p:cNvPicPr>
          <p:nvPr/>
        </p:nvPicPr>
        <p:blipFill>
          <a:blip r:embed="rId3" cstate="print"/>
          <a:srcRect r="28239"/>
          <a:stretch>
            <a:fillRect/>
          </a:stretch>
        </p:blipFill>
        <p:spPr>
          <a:xfrm>
            <a:off x="4419600" y="2057400"/>
            <a:ext cx="4419600" cy="353256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8600" y="56388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পুরুষ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নির্যাতন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57800" y="56388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নির্যাতন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62200" y="533400"/>
            <a:ext cx="49530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সহিংসতা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tarona.jpg"/>
          <p:cNvPicPr>
            <a:picLocks noChangeAspect="1"/>
          </p:cNvPicPr>
          <p:nvPr/>
        </p:nvPicPr>
        <p:blipFill>
          <a:blip r:embed="rId2" cstate="print"/>
          <a:srcRect l="49143"/>
          <a:stretch>
            <a:fillRect/>
          </a:stretch>
        </p:blipFill>
        <p:spPr>
          <a:xfrm>
            <a:off x="152400" y="838200"/>
            <a:ext cx="4268747" cy="4724400"/>
          </a:xfrm>
          <a:prstGeom prst="rect">
            <a:avLst/>
          </a:prstGeom>
        </p:spPr>
      </p:pic>
      <p:pic>
        <p:nvPicPr>
          <p:cNvPr id="3" name="Picture 2" descr="image_112289_0.women-boss-at-work-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869176"/>
            <a:ext cx="4307360" cy="46172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715000"/>
            <a:ext cx="320040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রাস্তাঘাটে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মহিলা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নির্যাতন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5638800"/>
            <a:ext cx="388620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অফিসে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পুরুষ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সহকর্মী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নির্যাতন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43200" y="0"/>
            <a:ext cx="3962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নির্যাতনের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609600"/>
            <a:ext cx="3907436" cy="2590800"/>
          </a:xfrm>
          <a:prstGeom prst="rect">
            <a:avLst/>
          </a:prstGeom>
        </p:spPr>
      </p:pic>
      <p:pic>
        <p:nvPicPr>
          <p:cNvPr id="9" name="Picture 8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520829"/>
            <a:ext cx="3810000" cy="30285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4400" y="3124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ফতোয়া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64770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ইভ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টিজিং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0" y="31242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নিক্ষেপ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2_2643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428" y="3505200"/>
            <a:ext cx="4393246" cy="292150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10200" y="6324600"/>
            <a:ext cx="26670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পাচার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648200" y="722242"/>
            <a:ext cx="4081670" cy="2478158"/>
            <a:chOff x="4648200" y="722242"/>
            <a:chExt cx="4081670" cy="2478158"/>
          </a:xfrm>
        </p:grpSpPr>
        <p:pic>
          <p:nvPicPr>
            <p:cNvPr id="16" name="Picture 15" descr="0,,15825591_303,00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200" y="722242"/>
              <a:ext cx="4081670" cy="247815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</p:pic>
        <p:sp>
          <p:nvSpPr>
            <p:cNvPr id="20" name="Rectangle 19"/>
            <p:cNvSpPr/>
            <p:nvPr/>
          </p:nvSpPr>
          <p:spPr>
            <a:xfrm>
              <a:off x="6629400" y="2438400"/>
              <a:ext cx="1524000" cy="6858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3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3048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নারী কেন সহিংসতায় স্বীকার</a:t>
            </a:r>
            <a:endParaRPr lang="en-US" sz="28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1219201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যৌন হয়রানি</a:t>
            </a:r>
            <a:endParaRPr lang="en-US" sz="32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2971801" y="1434265"/>
            <a:ext cx="1600200" cy="152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181600" y="12192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অসৎ উদ্দেশ্যে অনৈতিক সম্পর্ক স্থাপনের জন্য পুরুষ কর্তৃক নারীরা যৌন হয়রানি স্বীকার হয়।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200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এসিড নিক্ষেপ</a:t>
            </a:r>
            <a:endParaRPr lang="en-US" sz="3200" dirty="0">
              <a:solidFill>
                <a:schemeClr val="accent5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Pentagon 13"/>
          <p:cNvSpPr/>
          <p:nvPr/>
        </p:nvSpPr>
        <p:spPr>
          <a:xfrm flipV="1">
            <a:off x="3053645" y="3437996"/>
            <a:ext cx="1524000" cy="10958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257800" y="32004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প্রেম ও  অনৈতিক প্রস্তাব প্রত্যাখ্যান, সম্পতি নিয়ে বিরোধ, পারিবারিক  কলহ।</a:t>
            </a:r>
            <a:endParaRPr lang="en-US" sz="2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" y="4428908"/>
            <a:ext cx="281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নারী ও শিশু পাচার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3053644" y="4648200"/>
            <a:ext cx="1670755" cy="14619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334000" y="45720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দেহ ব্যাবসা,উটের জকি,অঙ্গপতঙ্গ বিক্রি।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75486E-6 L 0.0875 0.002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4089E-6 L 0.08264 0.001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9.15819E-7 L 0.09132 0.0004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/>
      <p:bldP spid="13" grpId="0"/>
      <p:bldP spid="14" grpId="0" animBg="1"/>
      <p:bldP spid="15" grpId="0"/>
      <p:bldP spid="18" grpId="0"/>
      <p:bldP spid="19" grpId="0" animBg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230</Words>
  <Application>Microsoft Office PowerPoint</Application>
  <PresentationFormat>On-screen Show (4:3)</PresentationFormat>
  <Paragraphs>59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LAB 5_10</dc:creator>
  <cp:lastModifiedBy>sharif</cp:lastModifiedBy>
  <cp:revision>183</cp:revision>
  <dcterms:created xsi:type="dcterms:W3CDTF">2006-08-16T00:00:00Z</dcterms:created>
  <dcterms:modified xsi:type="dcterms:W3CDTF">2019-07-09T14:54:34Z</dcterms:modified>
</cp:coreProperties>
</file>