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4" r:id="rId7"/>
    <p:sldId id="260" r:id="rId8"/>
    <p:sldId id="261" r:id="rId9"/>
    <p:sldId id="262" r:id="rId10"/>
    <p:sldId id="267" r:id="rId11"/>
    <p:sldId id="268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16" autoAdjust="0"/>
  </p:normalViewPr>
  <p:slideViewPr>
    <p:cSldViewPr snapToGrid="0">
      <p:cViewPr varScale="1">
        <p:scale>
          <a:sx n="69" d="100"/>
          <a:sy n="69" d="100"/>
        </p:scale>
        <p:origin x="-756" y="-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pPr/>
              <a:t>30/11/2019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63895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pPr/>
              <a:t>30/11/2019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441886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pPr/>
              <a:t>30/11/2019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05377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pPr/>
              <a:t>30/11/2019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18605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pPr/>
              <a:t>30/11/2019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58503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pPr/>
              <a:t>30/11/2019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703314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pPr/>
              <a:t>30/11/2019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400299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pPr/>
              <a:t>30/11/2019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12225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pPr/>
              <a:t>30/11/2019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924971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pPr/>
              <a:t>30/11/2019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45218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pPr/>
              <a:t>30/11/2019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28591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A11E7-1431-4BD6-B8B1-ECD9614CDCFE}" type="datetimeFigureOut">
              <a:rPr lang="en-AU" smtClean="0"/>
              <a:pPr/>
              <a:t>30/11/2019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491D7-E68D-4ABC-912B-938A6B036E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638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2945" y="318655"/>
            <a:ext cx="10169238" cy="1801090"/>
          </a:xfrm>
        </p:spPr>
        <p:txBody>
          <a:bodyPr>
            <a:noAutofit/>
          </a:bodyPr>
          <a:lstStyle/>
          <a:p>
            <a:r>
              <a:rPr lang="bn-IN" sz="16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AU" sz="16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20983" y="1809947"/>
            <a:ext cx="8523870" cy="5048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576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711" y="1508130"/>
            <a:ext cx="9713495" cy="3244349"/>
          </a:xfrm>
        </p:spPr>
        <p:txBody>
          <a:bodyPr>
            <a:normAutofit fontScale="90000"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AU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AU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তোমার এলাকায় আছে এমন দুইটি আত্নকর্মসংস্থানমূলক পেশার নাম বল ?</a:t>
            </a:r>
            <a:b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উদ্যোক্তা কাকে বলে ?</a:t>
            </a:r>
            <a:b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কর্মসংস্থান কত প্রকার ?</a:t>
            </a:r>
            <a:b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৪।দুইটি কর্মসংস্থানের নাম বল ?</a:t>
            </a:r>
            <a:endParaRPr lang="en-AU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401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sz="6000" dirty="0" smtClean="0">
                <a:solidFill>
                  <a:srgbClr val="00B050"/>
                </a:solidFill>
              </a:rPr>
              <a:t>বাড়ির কাজ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কোন পেশাকে আত্নকর্মসংস্থানমূলক পেশা বলে তুমি মনে কর ? তা কারন সহ ব্যাখ্যা কর ।</a:t>
            </a:r>
            <a:endParaRPr lang="en-AU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646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93964"/>
            <a:ext cx="12192000" cy="76545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2110" y="872197"/>
            <a:ext cx="80172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endParaRPr lang="en-US" sz="140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1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AU" sz="1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720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3418" y="172441"/>
            <a:ext cx="5999018" cy="818866"/>
          </a:xfrm>
        </p:spPr>
        <p:txBody>
          <a:bodyPr>
            <a:normAutofit fontScale="90000"/>
          </a:bodyPr>
          <a:lstStyle/>
          <a:p>
            <a:pPr algn="ctr"/>
            <a:r>
              <a:rPr lang="bn-BD" sz="80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AU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5219" y="2412402"/>
            <a:ext cx="5186148" cy="366085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n-IN" dirty="0" smtClean="0"/>
          </a:p>
          <a:p>
            <a:pPr marL="0" indent="0" algn="ctr">
              <a:buNone/>
            </a:pPr>
            <a:r>
              <a:rPr lang="bn-IN" dirty="0" smtClean="0"/>
              <a:t>মোহাম্মদ মোরশেদ</a:t>
            </a:r>
            <a:endParaRPr lang="bn-IN" dirty="0"/>
          </a:p>
          <a:p>
            <a:pPr marL="0" indent="0" algn="ctr">
              <a:buNone/>
            </a:pPr>
            <a:r>
              <a:rPr lang="bn-BD" dirty="0" smtClean="0"/>
              <a:t>সহকারি শিক্ষক(</a:t>
            </a:r>
            <a:r>
              <a:rPr lang="bn-IN" dirty="0" smtClean="0"/>
              <a:t>ব্যবসায় শিক্ষা)</a:t>
            </a:r>
          </a:p>
          <a:p>
            <a:pPr marL="0" indent="0" algn="ctr">
              <a:buNone/>
            </a:pPr>
            <a:r>
              <a:rPr lang="bn-IN" dirty="0" smtClean="0">
                <a:latin typeface="NikoshBAN" panose="02000000000000000000" pitchFamily="2" charset="0"/>
              </a:rPr>
              <a:t>কোকদন্ডী গুনাগরী উচ্চ বিদ্যালয়</a:t>
            </a:r>
          </a:p>
          <a:p>
            <a:pPr marL="0" indent="0" algn="ctr">
              <a:buNone/>
            </a:pPr>
            <a:r>
              <a:rPr lang="bn-IN" dirty="0" smtClean="0">
                <a:latin typeface="NikoshBAN" panose="02000000000000000000" pitchFamily="2" charset="0"/>
              </a:rPr>
              <a:t>বাঁশখালী,চট্টগ্রাম।</a:t>
            </a:r>
            <a:endParaRPr lang="bn-IN" dirty="0">
              <a:latin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1494" y="2412402"/>
            <a:ext cx="4578644" cy="366085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</a:p>
          <a:p>
            <a:pPr marL="0" indent="0" algn="ctr">
              <a:buNone/>
            </a:pPr>
            <a:r>
              <a:rPr lang="en-AU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AU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AU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AU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AU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AU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AU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ব্যাবসায়</a:t>
            </a:r>
            <a:r>
              <a:rPr lang="en-AU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উদ্যোগ</a:t>
            </a:r>
            <a:endParaRPr lang="en-AU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AU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AU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AU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endParaRPr lang="en-AU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5593" y="991307"/>
            <a:ext cx="1311801" cy="131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308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51937" y="4600533"/>
            <a:ext cx="22138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হাস পালন</a:t>
            </a:r>
            <a:endParaRPr lang="en-AU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73877" y="4111448"/>
            <a:ext cx="2502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মধু চাষ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0345" y="3988337"/>
            <a:ext cx="22138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মৎস চাষ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9467" y="1858388"/>
            <a:ext cx="3619004" cy="24838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27302" y="1746913"/>
            <a:ext cx="3171772" cy="22414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07904" y="1746912"/>
            <a:ext cx="3275463" cy="212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354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534" y="23984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bn-BD" dirty="0" smtClean="0"/>
              <a:t>                    </a:t>
            </a:r>
            <a:r>
              <a:rPr lang="bn-IN" dirty="0" smtClean="0"/>
              <a:t>                          </a:t>
            </a:r>
            <a:r>
              <a:rPr lang="bn-BD" sz="12800" dirty="0" smtClean="0">
                <a:solidFill>
                  <a:srgbClr val="00B050"/>
                </a:solidFill>
              </a:rPr>
              <a:t>আত্নকর্মসংস্থান</a:t>
            </a:r>
            <a:endParaRPr lang="en-AU" sz="8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290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 smtClean="0">
                <a:solidFill>
                  <a:srgbClr val="002060"/>
                </a:solidFill>
              </a:rPr>
              <a:t>শিখনফল</a:t>
            </a:r>
            <a:endParaRPr lang="en-AU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dirty="0" smtClean="0"/>
              <a:t>১। আত্নকর্মসংস্থানের ধারনা ব্যাখ্যা করতে পারবে।</a:t>
            </a:r>
          </a:p>
          <a:p>
            <a:pPr marL="0" indent="0">
              <a:buNone/>
            </a:pPr>
            <a:r>
              <a:rPr lang="bn-BD" dirty="0" smtClean="0"/>
              <a:t>২। আত্নকর্মসংস্থান ও উদ্যোগের মধ্যে সম্পর্ক ব্যাখ্যা করতে পারবে।</a:t>
            </a:r>
          </a:p>
          <a:p>
            <a:pPr marL="0" indent="0">
              <a:buNone/>
            </a:pPr>
            <a:r>
              <a:rPr lang="bn-BD" dirty="0" smtClean="0"/>
              <a:t>৩। আত্নকর্মসংস্থানের  প্রয়োজনীয়তা বলতে পারবে।</a:t>
            </a:r>
          </a:p>
          <a:p>
            <a:pPr marL="0" indent="0">
              <a:buNone/>
            </a:pPr>
            <a:r>
              <a:rPr lang="bn-BD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19942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4777681"/>
            <a:ext cx="4090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বৃহদায়তন ব্যাবসায়</a:t>
            </a:r>
            <a:endParaRPr lang="en-A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943601" y="5070068"/>
            <a:ext cx="4848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আত্নকর্মসংস্থানমূলক পেশা</a:t>
            </a:r>
            <a:endParaRPr lang="en-AU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9972" y="1383754"/>
            <a:ext cx="4770571" cy="31745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36742" y="1385455"/>
            <a:ext cx="4962166" cy="325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9962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720169" y="1337482"/>
            <a:ext cx="3679244" cy="2147986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002060"/>
                </a:solidFill>
              </a:rPr>
              <a:t>আত্নকর্মসংস্থানের</a:t>
            </a:r>
            <a:endParaRPr lang="bn-BD" sz="1400" dirty="0" smtClean="0">
              <a:solidFill>
                <a:srgbClr val="002060"/>
              </a:solidFill>
            </a:endParaRPr>
          </a:p>
          <a:p>
            <a:pPr algn="ctr"/>
            <a:r>
              <a:rPr lang="bn-BD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endParaRPr lang="en-AU" sz="1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661087" y="2832159"/>
            <a:ext cx="12873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2" idx="7"/>
          </p:cNvCxnSpPr>
          <p:nvPr/>
        </p:nvCxnSpPr>
        <p:spPr>
          <a:xfrm flipH="1">
            <a:off x="6126486" y="1652047"/>
            <a:ext cx="734114" cy="55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2161309" y="1343892"/>
            <a:ext cx="1808516" cy="402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" idx="5"/>
          </p:cNvCxnSpPr>
          <p:nvPr/>
        </p:nvCxnSpPr>
        <p:spPr>
          <a:xfrm flipH="1">
            <a:off x="6126486" y="3170903"/>
            <a:ext cx="734114" cy="314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440154" y="1899708"/>
            <a:ext cx="1867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 পেশা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33433" y="2648630"/>
            <a:ext cx="262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 বৃদ্ধির সম্ভাবনা অসীম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07802" y="3373760"/>
            <a:ext cx="2706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বেকারত্ন হ্রাস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" y="1218479"/>
            <a:ext cx="38377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 মর্যাদা বৃদ্ধি</a:t>
            </a:r>
            <a:endParaRPr lang="en-AU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926063"/>
            <a:ext cx="2509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দেশপ্রেম জাগ্রত হয়</a:t>
            </a:r>
            <a:endParaRPr lang="en-AU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1673" y="2465039"/>
            <a:ext cx="288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গ্রামীন অর্থনীতির উন্নয়ন</a:t>
            </a:r>
            <a:endParaRPr lang="en-AU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398820" y="2144920"/>
            <a:ext cx="13851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958235" y="2606910"/>
            <a:ext cx="1171603" cy="956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" idx="7"/>
          </p:cNvCxnSpPr>
          <p:nvPr/>
        </p:nvCxnSpPr>
        <p:spPr>
          <a:xfrm>
            <a:off x="6860600" y="1652047"/>
            <a:ext cx="1536845" cy="393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" idx="5"/>
          </p:cNvCxnSpPr>
          <p:nvPr/>
        </p:nvCxnSpPr>
        <p:spPr>
          <a:xfrm>
            <a:off x="6860600" y="3170903"/>
            <a:ext cx="1536845" cy="438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7827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flipV="1">
            <a:off x="7279105" y="3717757"/>
            <a:ext cx="1058778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2935712" y="3717757"/>
            <a:ext cx="505326" cy="24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5361321" y="2322096"/>
            <a:ext cx="4765" cy="649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337884" y="3416974"/>
            <a:ext cx="2430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আত্নকর্মসংস্থান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86589" y="3320711"/>
            <a:ext cx="22017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ব্যবসায়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5436" y="830180"/>
            <a:ext cx="23985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চাকরি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41038" y="2302897"/>
            <a:ext cx="3622870" cy="2432876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3441037" y="2995862"/>
            <a:ext cx="4102769" cy="149191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কর্মসংস্থান</a:t>
            </a:r>
            <a:endParaRPr lang="en-AU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252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>
                <a:solidFill>
                  <a:srgbClr val="7030A0"/>
                </a:solidFill>
              </a:rPr>
              <a:t>একক</a:t>
            </a:r>
            <a:r>
              <a:rPr lang="bn-BD" dirty="0" smtClean="0">
                <a:solidFill>
                  <a:srgbClr val="7030A0"/>
                </a:solidFill>
              </a:rPr>
              <a:t> কাজ</a:t>
            </a:r>
            <a:endParaRPr lang="en-AU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690688"/>
            <a:ext cx="100263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১। বাংলাদেশের অর্থনীতিতে আত্নকর্মসংস্থানের ভূমিকা আছে কি ?</a:t>
            </a:r>
            <a:r>
              <a:rPr lang="bn-IN" sz="2800" dirty="0" smtClean="0"/>
              <a:t> </a:t>
            </a:r>
            <a:r>
              <a:rPr lang="bn-BD" sz="2800" dirty="0" smtClean="0"/>
              <a:t>পক্ষে অথবা বিপক্ষে তোমার মতামত দাও।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xmlns="" val="12985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131</Words>
  <Application>Microsoft Office PowerPoint</Application>
  <PresentationFormat>Custom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শুভেচ্ছা</vt:lpstr>
      <vt:lpstr>পরিচিতি</vt:lpstr>
      <vt:lpstr>Slide 3</vt:lpstr>
      <vt:lpstr>                                              আত্নকর্মসংস্থান</vt:lpstr>
      <vt:lpstr>শিখনফল</vt:lpstr>
      <vt:lpstr>Slide 6</vt:lpstr>
      <vt:lpstr>Slide 7</vt:lpstr>
      <vt:lpstr>Slide 8</vt:lpstr>
      <vt:lpstr>একক কাজ</vt:lpstr>
      <vt:lpstr>  মূল্যায়ন  ১। তোমার এলাকায় আছে এমন দুইটি আত্নকর্মসংস্থানমূলক পেশার নাম বল ? ২। উদ্যোক্তা কাকে বলে ? ৩। কর্মসংস্থান কত প্রকার ? ৪।দুইটি কর্মসংস্থানের নাম বল ?</vt:lpstr>
      <vt:lpstr>বাড়ির কাজ</vt:lpstr>
      <vt:lpstr>Slide 12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MORSHED</cp:lastModifiedBy>
  <cp:revision>78</cp:revision>
  <dcterms:created xsi:type="dcterms:W3CDTF">2014-10-20T04:57:58Z</dcterms:created>
  <dcterms:modified xsi:type="dcterms:W3CDTF">2019-11-30T13:28:47Z</dcterms:modified>
</cp:coreProperties>
</file>