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5" Type="http://schemas.openxmlformats.org/officeDocument/2006/relationships/slide" Target="../slides/slide12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CAD86-8CA9-4DAA-8A48-15E953E335F9}" type="doc">
      <dgm:prSet loTypeId="urn:microsoft.com/office/officeart/2005/8/layout/process4" loCatId="process" qsTypeId="urn:microsoft.com/office/officeart/2009/2/quickstyle/3d8" qsCatId="3D" csTypeId="urn:microsoft.com/office/officeart/2005/8/colors/colorful5" csCatId="colorful" phldr="1"/>
      <dgm:spPr>
        <a:scene3d>
          <a:camera prst="perspectiveHeroicExtremeRightFacing" fov="1800000" zoom="82000">
            <a:rot lat="305425" lon="19347604" rev="21451969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en-US"/>
        </a:p>
      </dgm:t>
    </dgm:pt>
    <dgm:pt modelId="{0461F82D-3B27-4A63-BE25-6864E89548CE}">
      <dgm:prSet phldrT="[Text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জনসংখ্যা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এবং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জনসংখ্যা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বণ্টন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কী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তা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বলতে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পারবে</a:t>
          </a:r>
          <a:r>
            <a:rPr lang="en-US" sz="44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।</a:t>
          </a:r>
          <a:endParaRPr lang="en-US" sz="4400" dirty="0">
            <a:ln/>
            <a:solidFill>
              <a:srgbClr val="66FFFF"/>
            </a:solidFill>
            <a:latin typeface="NikoshLight" pitchFamily="2" charset="0"/>
            <a:cs typeface="NikoshLight" pitchFamily="2" charset="0"/>
          </a:endParaRPr>
        </a:p>
      </dgm:t>
    </dgm:pt>
    <dgm:pt modelId="{E96FB3A2-B0E2-4D7E-87C2-B69445160180}" type="parTrans" cxnId="{C2C82888-9E48-420C-99B8-B3C86B64E024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DFC4773D-0F2F-4669-BB14-78C21F84800C}" type="sibTrans" cxnId="{C2C82888-9E48-420C-99B8-B3C86B64E024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CC96113C-9B32-4D1F-BC17-0E0D1086D58B}">
      <dgm:prSet phldrT="[Text]" custT="1"/>
      <dgm:spPr>
        <a:solidFill>
          <a:srgbClr val="FFCC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জনসংখ্যা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বণ্টনের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প্রভাবক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কত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প্রকার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ও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কী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কী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বলতে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3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3200" dirty="0">
            <a:ln/>
            <a:solidFill>
              <a:schemeClr val="bg1"/>
            </a:solidFill>
            <a:latin typeface="NikoshGrameem" pitchFamily="2" charset="0"/>
            <a:cs typeface="NikoshGrameem" pitchFamily="2" charset="0"/>
          </a:endParaRPr>
        </a:p>
      </dgm:t>
    </dgm:pt>
    <dgm:pt modelId="{E488F2AA-248A-4B1E-8AE8-09EA846A2022}" type="parTrans" cxnId="{4EA04919-D362-455D-958A-A1DE5FCEF88C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65230443-BFDA-4D99-AC2B-6FF8563B497B}" type="sibTrans" cxnId="{4EA04919-D362-455D-958A-A1DE5FCEF88C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B9DD5769-166B-4159-8AA9-40B0406832BF}">
      <dgm:prSet phldrT="[Text]" custT="1"/>
      <dgm:spPr>
        <a:solidFill>
          <a:srgbClr val="66FFFF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বাংলাদেশের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জনসংখ্যার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বৈশিষ্ট্যসমূহ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বর্ণনা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করতে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36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3600" dirty="0">
            <a:ln/>
            <a:solidFill>
              <a:srgbClr val="C00000"/>
            </a:solidFill>
            <a:latin typeface="NikoshGrameem" pitchFamily="2" charset="0"/>
            <a:cs typeface="NikoshGrameem" pitchFamily="2" charset="0"/>
          </a:endParaRPr>
        </a:p>
      </dgm:t>
    </dgm:pt>
    <dgm:pt modelId="{092E02C8-C332-4C20-A191-BAA4722F73ED}" type="parTrans" cxnId="{B8723A64-DA65-4AF3-A09A-E2CA4C21BF21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806F52BD-9E62-4474-B712-FDA766E8A244}" type="sibTrans" cxnId="{B8723A64-DA65-4AF3-A09A-E2CA4C21BF21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FD33E28B-805D-4C63-A098-F4C6FF4195C6}">
      <dgm:prSet phldrT="[Text]" custT="1"/>
      <dgm:spPr>
        <a:solidFill>
          <a:srgbClr val="86B80A"/>
        </a:solidFill>
        <a:ln>
          <a:solidFill>
            <a:srgbClr val="FF00FF"/>
          </a:solidFill>
        </a:ln>
      </dgm:spPr>
      <dgm:t>
        <a:bodyPr/>
        <a:lstStyle/>
        <a:p>
          <a:pPr algn="l"/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বাংলাদেশের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প্রাকৃতিক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সম্পদের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উপর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জনসংখ্যার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প্রভাবসমূহ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ব্যাখ্যা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করতে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24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2400" dirty="0">
            <a:ln/>
            <a:solidFill>
              <a:schemeClr val="bg1"/>
            </a:solidFill>
            <a:latin typeface="NikoshGrameem" pitchFamily="2" charset="0"/>
            <a:cs typeface="NikoshGrameem" pitchFamily="2" charset="0"/>
          </a:endParaRPr>
        </a:p>
      </dgm:t>
    </dgm:pt>
    <dgm:pt modelId="{C93ECD81-5A42-40D9-81C9-78D1476045F4}" type="parTrans" cxnId="{8DE2EA73-8C0A-4A0E-A773-9B171B68375F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4F50EBF9-E122-4CC8-A1BF-F19D1BF4F21E}" type="sibTrans" cxnId="{8DE2EA73-8C0A-4A0E-A773-9B171B68375F}">
      <dgm:prSet/>
      <dgm:spPr/>
      <dgm:t>
        <a:bodyPr/>
        <a:lstStyle/>
        <a:p>
          <a:endParaRPr lang="en-US">
            <a:ln>
              <a:solidFill>
                <a:srgbClr val="990099"/>
              </a:solidFill>
            </a:ln>
            <a:solidFill>
              <a:schemeClr val="accent1"/>
            </a:solidFill>
          </a:endParaRPr>
        </a:p>
      </dgm:t>
    </dgm:pt>
    <dgm:pt modelId="{D3108043-E5AC-4013-AB2D-81BFB5C67153}" type="pres">
      <dgm:prSet presAssocID="{42CCAD86-8CA9-4DAA-8A48-15E953E335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65E26-5761-4D54-A4F9-FA86A80A9E8A}" type="pres">
      <dgm:prSet presAssocID="{FD33E28B-805D-4C63-A098-F4C6FF4195C6}" presName="boxAndChildren" presStyleCnt="0"/>
      <dgm:spPr/>
      <dgm:t>
        <a:bodyPr/>
        <a:lstStyle/>
        <a:p>
          <a:endParaRPr lang="en-US"/>
        </a:p>
      </dgm:t>
    </dgm:pt>
    <dgm:pt modelId="{214EBD82-8F60-4EA9-8951-9ABEA7B36119}" type="pres">
      <dgm:prSet presAssocID="{FD33E28B-805D-4C63-A098-F4C6FF4195C6}" presName="parentTextBox" presStyleLbl="node1" presStyleIdx="0" presStyleCnt="4"/>
      <dgm:spPr/>
      <dgm:t>
        <a:bodyPr/>
        <a:lstStyle/>
        <a:p>
          <a:endParaRPr lang="en-US"/>
        </a:p>
      </dgm:t>
    </dgm:pt>
    <dgm:pt modelId="{CDDCF221-C293-48A5-888C-F1881A2548D1}" type="pres">
      <dgm:prSet presAssocID="{806F52BD-9E62-4474-B712-FDA766E8A244}" presName="sp" presStyleCnt="0"/>
      <dgm:spPr/>
      <dgm:t>
        <a:bodyPr/>
        <a:lstStyle/>
        <a:p>
          <a:endParaRPr lang="en-US"/>
        </a:p>
      </dgm:t>
    </dgm:pt>
    <dgm:pt modelId="{26F2BC5B-7592-48E3-9411-DCADDE4363B2}" type="pres">
      <dgm:prSet presAssocID="{B9DD5769-166B-4159-8AA9-40B0406832BF}" presName="arrowAndChildren" presStyleCnt="0"/>
      <dgm:spPr/>
      <dgm:t>
        <a:bodyPr/>
        <a:lstStyle/>
        <a:p>
          <a:endParaRPr lang="en-US"/>
        </a:p>
      </dgm:t>
    </dgm:pt>
    <dgm:pt modelId="{320E86B9-223B-41B6-9432-E7CD4463CFF9}" type="pres">
      <dgm:prSet presAssocID="{B9DD5769-166B-4159-8AA9-40B0406832BF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A31D6F0-44AA-42F7-983D-8352276A2071}" type="pres">
      <dgm:prSet presAssocID="{65230443-BFDA-4D99-AC2B-6FF8563B497B}" presName="sp" presStyleCnt="0"/>
      <dgm:spPr/>
      <dgm:t>
        <a:bodyPr/>
        <a:lstStyle/>
        <a:p>
          <a:endParaRPr lang="en-US"/>
        </a:p>
      </dgm:t>
    </dgm:pt>
    <dgm:pt modelId="{DABFB005-BE2B-40D2-A011-3B4F475FE293}" type="pres">
      <dgm:prSet presAssocID="{CC96113C-9B32-4D1F-BC17-0E0D1086D58B}" presName="arrowAndChildren" presStyleCnt="0"/>
      <dgm:spPr/>
      <dgm:t>
        <a:bodyPr/>
        <a:lstStyle/>
        <a:p>
          <a:endParaRPr lang="en-US"/>
        </a:p>
      </dgm:t>
    </dgm:pt>
    <dgm:pt modelId="{8F66F91B-BF08-4585-9710-19D7279A624D}" type="pres">
      <dgm:prSet presAssocID="{CC96113C-9B32-4D1F-BC17-0E0D1086D58B}" presName="parentTextArrow" presStyleLbl="node1" presStyleIdx="2" presStyleCnt="4" custLinFactNeighborX="-2041" custLinFactNeighborY="-3192"/>
      <dgm:spPr/>
      <dgm:t>
        <a:bodyPr/>
        <a:lstStyle/>
        <a:p>
          <a:endParaRPr lang="en-US"/>
        </a:p>
      </dgm:t>
    </dgm:pt>
    <dgm:pt modelId="{3962E0CB-E326-4DD3-9F3C-2C02EFBEAFC2}" type="pres">
      <dgm:prSet presAssocID="{DFC4773D-0F2F-4669-BB14-78C21F84800C}" presName="sp" presStyleCnt="0"/>
      <dgm:spPr/>
      <dgm:t>
        <a:bodyPr/>
        <a:lstStyle/>
        <a:p>
          <a:endParaRPr lang="en-US"/>
        </a:p>
      </dgm:t>
    </dgm:pt>
    <dgm:pt modelId="{2F49B77D-3560-45F6-80E4-9BD7FED62C9C}" type="pres">
      <dgm:prSet presAssocID="{0461F82D-3B27-4A63-BE25-6864E89548CE}" presName="arrowAndChildren" presStyleCnt="0"/>
      <dgm:spPr/>
      <dgm:t>
        <a:bodyPr/>
        <a:lstStyle/>
        <a:p>
          <a:endParaRPr lang="en-US"/>
        </a:p>
      </dgm:t>
    </dgm:pt>
    <dgm:pt modelId="{BBBF581C-75A7-48A2-BEEC-2EFD1FD825DF}" type="pres">
      <dgm:prSet presAssocID="{0461F82D-3B27-4A63-BE25-6864E89548CE}" presName="parentTextArrow" presStyleLbl="node1" presStyleIdx="3" presStyleCnt="4" custLinFactNeighborX="2721" custLinFactNeighborY="-3942"/>
      <dgm:spPr/>
      <dgm:t>
        <a:bodyPr/>
        <a:lstStyle/>
        <a:p>
          <a:endParaRPr lang="en-US"/>
        </a:p>
      </dgm:t>
    </dgm:pt>
  </dgm:ptLst>
  <dgm:cxnLst>
    <dgm:cxn modelId="{C2C82888-9E48-420C-99B8-B3C86B64E024}" srcId="{42CCAD86-8CA9-4DAA-8A48-15E953E335F9}" destId="{0461F82D-3B27-4A63-BE25-6864E89548CE}" srcOrd="0" destOrd="0" parTransId="{E96FB3A2-B0E2-4D7E-87C2-B69445160180}" sibTransId="{DFC4773D-0F2F-4669-BB14-78C21F84800C}"/>
    <dgm:cxn modelId="{5343A9E0-155E-4169-A7D5-0BEF4C7E7273}" type="presOf" srcId="{FD33E28B-805D-4C63-A098-F4C6FF4195C6}" destId="{214EBD82-8F60-4EA9-8951-9ABEA7B36119}" srcOrd="0" destOrd="0" presId="urn:microsoft.com/office/officeart/2005/8/layout/process4"/>
    <dgm:cxn modelId="{B8723A64-DA65-4AF3-A09A-E2CA4C21BF21}" srcId="{42CCAD86-8CA9-4DAA-8A48-15E953E335F9}" destId="{B9DD5769-166B-4159-8AA9-40B0406832BF}" srcOrd="2" destOrd="0" parTransId="{092E02C8-C332-4C20-A191-BAA4722F73ED}" sibTransId="{806F52BD-9E62-4474-B712-FDA766E8A244}"/>
    <dgm:cxn modelId="{8DE2EA73-8C0A-4A0E-A773-9B171B68375F}" srcId="{42CCAD86-8CA9-4DAA-8A48-15E953E335F9}" destId="{FD33E28B-805D-4C63-A098-F4C6FF4195C6}" srcOrd="3" destOrd="0" parTransId="{C93ECD81-5A42-40D9-81C9-78D1476045F4}" sibTransId="{4F50EBF9-E122-4CC8-A1BF-F19D1BF4F21E}"/>
    <dgm:cxn modelId="{4EA04919-D362-455D-958A-A1DE5FCEF88C}" srcId="{42CCAD86-8CA9-4DAA-8A48-15E953E335F9}" destId="{CC96113C-9B32-4D1F-BC17-0E0D1086D58B}" srcOrd="1" destOrd="0" parTransId="{E488F2AA-248A-4B1E-8AE8-09EA846A2022}" sibTransId="{65230443-BFDA-4D99-AC2B-6FF8563B497B}"/>
    <dgm:cxn modelId="{865E852E-A57B-4101-9A38-95BFE456FFD8}" type="presOf" srcId="{0461F82D-3B27-4A63-BE25-6864E89548CE}" destId="{BBBF581C-75A7-48A2-BEEC-2EFD1FD825DF}" srcOrd="0" destOrd="0" presId="urn:microsoft.com/office/officeart/2005/8/layout/process4"/>
    <dgm:cxn modelId="{FC492E7B-44B4-416D-B6C6-FC9FDC60C461}" type="presOf" srcId="{42CCAD86-8CA9-4DAA-8A48-15E953E335F9}" destId="{D3108043-E5AC-4013-AB2D-81BFB5C67153}" srcOrd="0" destOrd="0" presId="urn:microsoft.com/office/officeart/2005/8/layout/process4"/>
    <dgm:cxn modelId="{9F8DA267-C4C9-4532-B030-90728A7DBA65}" type="presOf" srcId="{B9DD5769-166B-4159-8AA9-40B0406832BF}" destId="{320E86B9-223B-41B6-9432-E7CD4463CFF9}" srcOrd="0" destOrd="0" presId="urn:microsoft.com/office/officeart/2005/8/layout/process4"/>
    <dgm:cxn modelId="{7CE2A784-C05C-4044-B0B8-5BDEA9C7898C}" type="presOf" srcId="{CC96113C-9B32-4D1F-BC17-0E0D1086D58B}" destId="{8F66F91B-BF08-4585-9710-19D7279A624D}" srcOrd="0" destOrd="0" presId="urn:microsoft.com/office/officeart/2005/8/layout/process4"/>
    <dgm:cxn modelId="{69C6256C-1DE6-403F-BEB9-E6C823C90067}" type="presParOf" srcId="{D3108043-E5AC-4013-AB2D-81BFB5C67153}" destId="{12F65E26-5761-4D54-A4F9-FA86A80A9E8A}" srcOrd="0" destOrd="0" presId="urn:microsoft.com/office/officeart/2005/8/layout/process4"/>
    <dgm:cxn modelId="{A0A0E861-A133-49FC-9ED6-890442BEA38E}" type="presParOf" srcId="{12F65E26-5761-4D54-A4F9-FA86A80A9E8A}" destId="{214EBD82-8F60-4EA9-8951-9ABEA7B36119}" srcOrd="0" destOrd="0" presId="urn:microsoft.com/office/officeart/2005/8/layout/process4"/>
    <dgm:cxn modelId="{E21BFDB6-895D-4470-A2CF-025F8E6CBAD8}" type="presParOf" srcId="{D3108043-E5AC-4013-AB2D-81BFB5C67153}" destId="{CDDCF221-C293-48A5-888C-F1881A2548D1}" srcOrd="1" destOrd="0" presId="urn:microsoft.com/office/officeart/2005/8/layout/process4"/>
    <dgm:cxn modelId="{BCA7E894-CD27-4E63-99C2-8F99A90EA116}" type="presParOf" srcId="{D3108043-E5AC-4013-AB2D-81BFB5C67153}" destId="{26F2BC5B-7592-48E3-9411-DCADDE4363B2}" srcOrd="2" destOrd="0" presId="urn:microsoft.com/office/officeart/2005/8/layout/process4"/>
    <dgm:cxn modelId="{8DAA2E4D-62DF-4DD9-87BF-8E8D2B365E4E}" type="presParOf" srcId="{26F2BC5B-7592-48E3-9411-DCADDE4363B2}" destId="{320E86B9-223B-41B6-9432-E7CD4463CFF9}" srcOrd="0" destOrd="0" presId="urn:microsoft.com/office/officeart/2005/8/layout/process4"/>
    <dgm:cxn modelId="{AD65FA73-853E-4063-B92F-38AB5DA8CD40}" type="presParOf" srcId="{D3108043-E5AC-4013-AB2D-81BFB5C67153}" destId="{FA31D6F0-44AA-42F7-983D-8352276A2071}" srcOrd="3" destOrd="0" presId="urn:microsoft.com/office/officeart/2005/8/layout/process4"/>
    <dgm:cxn modelId="{34335292-5849-4E94-BB00-668333F16756}" type="presParOf" srcId="{D3108043-E5AC-4013-AB2D-81BFB5C67153}" destId="{DABFB005-BE2B-40D2-A011-3B4F475FE293}" srcOrd="4" destOrd="0" presId="urn:microsoft.com/office/officeart/2005/8/layout/process4"/>
    <dgm:cxn modelId="{D32C99A4-AD6B-49A2-B0AB-F82B8AFEC0C6}" type="presParOf" srcId="{DABFB005-BE2B-40D2-A011-3B4F475FE293}" destId="{8F66F91B-BF08-4585-9710-19D7279A624D}" srcOrd="0" destOrd="0" presId="urn:microsoft.com/office/officeart/2005/8/layout/process4"/>
    <dgm:cxn modelId="{D7DD4823-77D2-4D34-8679-D85D7CC7135C}" type="presParOf" srcId="{D3108043-E5AC-4013-AB2D-81BFB5C67153}" destId="{3962E0CB-E326-4DD3-9F3C-2C02EFBEAFC2}" srcOrd="5" destOrd="0" presId="urn:microsoft.com/office/officeart/2005/8/layout/process4"/>
    <dgm:cxn modelId="{0FBF3FB9-C764-446A-8462-6DC76A47E8E2}" type="presParOf" srcId="{D3108043-E5AC-4013-AB2D-81BFB5C67153}" destId="{2F49B77D-3560-45F6-80E4-9BD7FED62C9C}" srcOrd="6" destOrd="0" presId="urn:microsoft.com/office/officeart/2005/8/layout/process4"/>
    <dgm:cxn modelId="{C067B61A-7647-475A-8ECA-AE136C305849}" type="presParOf" srcId="{2F49B77D-3560-45F6-80E4-9BD7FED62C9C}" destId="{BBBF581C-75A7-48A2-BEEC-2EFD1FD825DF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C4A6B-B95E-4CEF-8E90-1CE35C954354}" type="doc">
      <dgm:prSet loTypeId="urn:microsoft.com/office/officeart/2005/8/layout/radial6" loCatId="cycle" qsTypeId="urn:microsoft.com/office/officeart/2005/8/quickstyle/3d2" qsCatId="3D" csTypeId="urn:microsoft.com/office/officeart/2005/8/colors/accent0_3" csCatId="mainScheme" phldr="1"/>
      <dgm:spPr/>
    </dgm:pt>
    <dgm:pt modelId="{709B9912-21E1-4336-85BB-A744A3CF74E3}">
      <dgm:prSet phldrT="[Text]" custT="1"/>
      <dgm:spPr/>
      <dgm:t>
        <a:bodyPr/>
        <a:lstStyle/>
        <a:p>
          <a:r>
            <a:rPr lang="bn-BD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 দেখা</a:t>
          </a:r>
          <a:endParaRPr lang="en-GB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80CC6-DED1-478B-8564-D8B8A182A653}" type="parTrans" cxnId="{75318129-4034-4BD5-A85E-93929C17F97F}">
      <dgm:prSet/>
      <dgm:spPr/>
      <dgm:t>
        <a:bodyPr/>
        <a:lstStyle/>
        <a:p>
          <a:endParaRPr lang="en-GB"/>
        </a:p>
      </dgm:t>
    </dgm:pt>
    <dgm:pt modelId="{D77C09C0-BD4F-4910-8623-54B1148281A8}" type="sibTrans" cxnId="{75318129-4034-4BD5-A85E-93929C17F97F}">
      <dgm:prSet/>
      <dgm:spPr/>
      <dgm:t>
        <a:bodyPr/>
        <a:lstStyle/>
        <a:p>
          <a:endParaRPr lang="en-GB"/>
        </a:p>
      </dgm:t>
    </dgm:pt>
    <dgm:pt modelId="{71E628CA-EFE7-4538-8280-267CF86E3907}">
      <dgm:prSet phldrT="[Text]" phldr="1"/>
      <dgm:spPr/>
      <dgm:t>
        <a:bodyPr/>
        <a:lstStyle/>
        <a:p>
          <a:endParaRPr lang="en-GB" dirty="0"/>
        </a:p>
      </dgm:t>
    </dgm:pt>
    <dgm:pt modelId="{7BFDC4FA-2CCD-40E2-BFDF-940065C22894}" type="parTrans" cxnId="{4E97058F-B9D1-4E11-BAC3-864D93C2E531}">
      <dgm:prSet/>
      <dgm:spPr/>
      <dgm:t>
        <a:bodyPr/>
        <a:lstStyle/>
        <a:p>
          <a:endParaRPr lang="en-GB"/>
        </a:p>
      </dgm:t>
    </dgm:pt>
    <dgm:pt modelId="{ECD4B714-9082-43F9-9CF2-73CEB2338716}" type="sibTrans" cxnId="{4E97058F-B9D1-4E11-BAC3-864D93C2E531}">
      <dgm:prSet/>
      <dgm:spPr/>
      <dgm:t>
        <a:bodyPr/>
        <a:lstStyle/>
        <a:p>
          <a:endParaRPr lang="en-GB"/>
        </a:p>
      </dgm:t>
    </dgm:pt>
    <dgm:pt modelId="{C1483B80-8ACA-4E43-A6E6-C4F06C847025}">
      <dgm:prSet phldrT="[Text]"/>
      <dgm:spPr/>
      <dgm:t>
        <a:bodyPr/>
        <a:lstStyle/>
        <a:p>
          <a:endParaRPr lang="en-US"/>
        </a:p>
      </dgm:t>
    </dgm:pt>
    <dgm:pt modelId="{534CD9B5-8663-41D0-B502-66E74301F35A}" type="parTrans" cxnId="{2A353115-92C5-49DF-89E2-49313CE8E646}">
      <dgm:prSet/>
      <dgm:spPr/>
      <dgm:t>
        <a:bodyPr/>
        <a:lstStyle/>
        <a:p>
          <a:endParaRPr lang="en-GB"/>
        </a:p>
      </dgm:t>
    </dgm:pt>
    <dgm:pt modelId="{601A50C9-4A2F-4C18-B712-141F8DD03BF9}" type="sibTrans" cxnId="{2A353115-92C5-49DF-89E2-49313CE8E646}">
      <dgm:prSet/>
      <dgm:spPr/>
      <dgm:t>
        <a:bodyPr/>
        <a:lstStyle/>
        <a:p>
          <a:endParaRPr lang="en-GB"/>
        </a:p>
      </dgm:t>
    </dgm:pt>
    <dgm:pt modelId="{D036CCD4-794F-4FBC-9A81-100BC6694FB0}" type="pres">
      <dgm:prSet presAssocID="{D7EC4A6B-B95E-4CEF-8E90-1CE35C9543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22B94E-A230-470E-8482-A35ACE99CAEF}" type="pres">
      <dgm:prSet presAssocID="{709B9912-21E1-4336-85BB-A744A3CF74E3}" presName="centerShape" presStyleLbl="node0" presStyleIdx="0" presStyleCnt="1" custAng="10800000" custFlipVert="1" custFlipHor="1" custScaleX="279019" custScaleY="62662" custLinFactNeighborX="-6502" custLinFactNeighborY="-25915"/>
      <dgm:spPr/>
      <dgm:t>
        <a:bodyPr/>
        <a:lstStyle/>
        <a:p>
          <a:endParaRPr lang="en-US"/>
        </a:p>
      </dgm:t>
    </dgm:pt>
  </dgm:ptLst>
  <dgm:cxnLst>
    <dgm:cxn modelId="{2A353115-92C5-49DF-89E2-49313CE8E646}" srcId="{D7EC4A6B-B95E-4CEF-8E90-1CE35C954354}" destId="{C1483B80-8ACA-4E43-A6E6-C4F06C847025}" srcOrd="2" destOrd="0" parTransId="{534CD9B5-8663-41D0-B502-66E74301F35A}" sibTransId="{601A50C9-4A2F-4C18-B712-141F8DD03BF9}"/>
    <dgm:cxn modelId="{75318129-4034-4BD5-A85E-93929C17F97F}" srcId="{D7EC4A6B-B95E-4CEF-8E90-1CE35C954354}" destId="{709B9912-21E1-4336-85BB-A744A3CF74E3}" srcOrd="0" destOrd="0" parTransId="{F8280CC6-DED1-478B-8564-D8B8A182A653}" sibTransId="{D77C09C0-BD4F-4910-8623-54B1148281A8}"/>
    <dgm:cxn modelId="{1311201F-E109-4100-BF5C-F8B0D6E13419}" type="presOf" srcId="{709B9912-21E1-4336-85BB-A744A3CF74E3}" destId="{8022B94E-A230-470E-8482-A35ACE99CAEF}" srcOrd="0" destOrd="0" presId="urn:microsoft.com/office/officeart/2005/8/layout/radial6"/>
    <dgm:cxn modelId="{C32BC7C0-046F-4F4B-94AF-91FC6C1D1297}" type="presOf" srcId="{D7EC4A6B-B95E-4CEF-8E90-1CE35C954354}" destId="{D036CCD4-794F-4FBC-9A81-100BC6694FB0}" srcOrd="0" destOrd="0" presId="urn:microsoft.com/office/officeart/2005/8/layout/radial6"/>
    <dgm:cxn modelId="{4E97058F-B9D1-4E11-BAC3-864D93C2E531}" srcId="{D7EC4A6B-B95E-4CEF-8E90-1CE35C954354}" destId="{71E628CA-EFE7-4538-8280-267CF86E3907}" srcOrd="1" destOrd="0" parTransId="{7BFDC4FA-2CCD-40E2-BFDF-940065C22894}" sibTransId="{ECD4B714-9082-43F9-9CF2-73CEB2338716}"/>
    <dgm:cxn modelId="{361688C2-B180-4BCE-83F3-C52A943AE0C1}" type="presParOf" srcId="{D036CCD4-794F-4FBC-9A81-100BC6694FB0}" destId="{8022B94E-A230-470E-8482-A35ACE99CAEF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7E198-0D3E-4027-B1E6-034EA238159C}" type="doc">
      <dgm:prSet loTypeId="urn:microsoft.com/office/officeart/2005/8/layout/lProcess2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5152FA7-CB68-4440-AE60-DF281D4A93E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/>
            <a:t>.</a:t>
          </a:r>
          <a:endParaRPr lang="en-GB" dirty="0"/>
        </a:p>
      </dgm:t>
    </dgm:pt>
    <dgm:pt modelId="{BBF063D4-3470-40BA-AF8C-E88B1030CB36}" type="parTrans" cxnId="{54CAA506-ED9D-43DC-8E2B-FBBFE16D4FAC}">
      <dgm:prSet/>
      <dgm:spPr/>
      <dgm:t>
        <a:bodyPr/>
        <a:lstStyle/>
        <a:p>
          <a:endParaRPr lang="en-GB"/>
        </a:p>
      </dgm:t>
    </dgm:pt>
    <dgm:pt modelId="{C4EA78CE-216B-4E18-80D6-C5D774138C00}" type="sibTrans" cxnId="{54CAA506-ED9D-43DC-8E2B-FBBFE16D4FAC}">
      <dgm:prSet/>
      <dgm:spPr/>
      <dgm:t>
        <a:bodyPr/>
        <a:lstStyle/>
        <a:p>
          <a:endParaRPr lang="en-GB"/>
        </a:p>
      </dgm:t>
    </dgm:pt>
    <dgm:pt modelId="{5DCD90B0-2CF4-4B1E-B447-F7688F00A9C2}">
      <dgm:prSet phldrT="[Text]"/>
      <dgm:spPr>
        <a:solidFill>
          <a:srgbClr val="0099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পাঠ </a:t>
          </a:r>
          <a:r>
            <a:rPr lang="bn-BD" b="0" u="none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ঘোষণা</a:t>
          </a:r>
          <a:endParaRPr lang="en-GB" b="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BE6644-73C3-4AED-84F8-7C1E61657E00}" type="parTrans" cxnId="{C9E698A5-D1B2-47BF-B876-5F5598447428}">
      <dgm:prSet/>
      <dgm:spPr/>
      <dgm:t>
        <a:bodyPr/>
        <a:lstStyle/>
        <a:p>
          <a:endParaRPr lang="en-GB"/>
        </a:p>
      </dgm:t>
    </dgm:pt>
    <dgm:pt modelId="{8C32B92E-AB31-4F15-80D5-A10FFDDF3541}" type="sibTrans" cxnId="{C9E698A5-D1B2-47BF-B876-5F5598447428}">
      <dgm:prSet/>
      <dgm:spPr/>
      <dgm:t>
        <a:bodyPr/>
        <a:lstStyle/>
        <a:p>
          <a:endParaRPr lang="en-GB"/>
        </a:p>
      </dgm:t>
    </dgm:pt>
    <dgm:pt modelId="{7665F8EE-77FF-4E87-B319-991063987DA3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action="ppaction://hlinksldjump"/>
            </a:rPr>
            <a:t>জোড়ায় কাজ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789ADB-CD03-4F12-A63C-F6C46BC5DAD9}" type="parTrans" cxnId="{2530F15D-9439-41C6-BEAD-5B1663522F5C}">
      <dgm:prSet/>
      <dgm:spPr/>
      <dgm:t>
        <a:bodyPr/>
        <a:lstStyle/>
        <a:p>
          <a:endParaRPr lang="en-GB"/>
        </a:p>
      </dgm:t>
    </dgm:pt>
    <dgm:pt modelId="{557F4579-1262-4B99-B1A5-4D234B31DE8E}" type="sibTrans" cxnId="{2530F15D-9439-41C6-BEAD-5B1663522F5C}">
      <dgm:prSet/>
      <dgm:spPr/>
      <dgm:t>
        <a:bodyPr/>
        <a:lstStyle/>
        <a:p>
          <a:endParaRPr lang="en-GB"/>
        </a:p>
      </dgm:t>
    </dgm:pt>
    <dgm:pt modelId="{31361997-E6D4-41ED-AAA9-1E1A6ABD8B5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99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C91C7-FB24-4CA6-AF1B-D926F643CDDE}" type="parTrans" cxnId="{92D2EBBC-F5F4-4A84-A20C-AB87CC3C40AF}">
      <dgm:prSet/>
      <dgm:spPr/>
      <dgm:t>
        <a:bodyPr/>
        <a:lstStyle/>
        <a:p>
          <a:endParaRPr lang="en-GB"/>
        </a:p>
      </dgm:t>
    </dgm:pt>
    <dgm:pt modelId="{FE1D0B7C-702D-479E-8F65-D0C4FD591CD2}" type="sibTrans" cxnId="{92D2EBBC-F5F4-4A84-A20C-AB87CC3C40AF}">
      <dgm:prSet/>
      <dgm:spPr/>
      <dgm:t>
        <a:bodyPr/>
        <a:lstStyle/>
        <a:p>
          <a:endParaRPr lang="en-GB"/>
        </a:p>
      </dgm:t>
    </dgm:pt>
    <dgm:pt modelId="{32D53365-C263-4D6C-A8FA-0458E25496F3}">
      <dgm:prSet phldrT="[Text]"/>
      <dgm:spPr>
        <a:solidFill>
          <a:srgbClr val="FF00FF"/>
        </a:solidFill>
        <a:ln>
          <a:solidFill>
            <a:srgbClr val="FF5050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3" action="ppaction://hlinksldjump"/>
            </a:rPr>
            <a:t>শিখন ফল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D2969-7F46-4434-8F2A-CB29056487B8}" type="parTrans" cxnId="{274D7529-77A1-46CD-A0FF-41A704C2E337}">
      <dgm:prSet/>
      <dgm:spPr/>
      <dgm:t>
        <a:bodyPr/>
        <a:lstStyle/>
        <a:p>
          <a:endParaRPr lang="en-GB"/>
        </a:p>
      </dgm:t>
    </dgm:pt>
    <dgm:pt modelId="{BC78F317-72F6-41DB-A6DA-FBC88A64ACF5}" type="sibTrans" cxnId="{274D7529-77A1-46CD-A0FF-41A704C2E337}">
      <dgm:prSet/>
      <dgm:spPr/>
      <dgm:t>
        <a:bodyPr/>
        <a:lstStyle/>
        <a:p>
          <a:endParaRPr lang="en-GB"/>
        </a:p>
      </dgm:t>
    </dgm:pt>
    <dgm:pt modelId="{F84A816C-2750-4FBE-8137-D693FE3C41E0}">
      <dgm:prSet phldrT="[Text]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4" action="ppaction://hlinksldjump"/>
            </a:rPr>
            <a:t>দলের কাজ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61DEC0-16AA-4953-ADFE-9B944DE32106}" type="parTrans" cxnId="{73A1CB92-3898-404D-9C8D-20E8347F3FFF}">
      <dgm:prSet/>
      <dgm:spPr/>
      <dgm:t>
        <a:bodyPr/>
        <a:lstStyle/>
        <a:p>
          <a:endParaRPr lang="en-GB"/>
        </a:p>
      </dgm:t>
    </dgm:pt>
    <dgm:pt modelId="{DA8A2916-A52C-4205-87A7-CD33994D4194}" type="sibTrans" cxnId="{73A1CB92-3898-404D-9C8D-20E8347F3FFF}">
      <dgm:prSet/>
      <dgm:spPr/>
      <dgm:t>
        <a:bodyPr/>
        <a:lstStyle/>
        <a:p>
          <a:endParaRPr lang="en-GB"/>
        </a:p>
      </dgm:t>
    </dgm:pt>
    <dgm:pt modelId="{906F7D3E-F5C6-4FB8-AEBA-EF488E0A5A4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90099"/>
        </a:solidFill>
      </dgm:spPr>
      <dgm:t>
        <a:bodyPr/>
        <a:lstStyle/>
        <a:p>
          <a:r>
            <a:rPr lang="bn-BD" dirty="0" smtClean="0"/>
            <a:t>.</a:t>
          </a:r>
          <a:endParaRPr lang="en-GB" dirty="0"/>
        </a:p>
      </dgm:t>
    </dgm:pt>
    <dgm:pt modelId="{93602BA3-AD68-4256-8047-A68402F1974D}" type="parTrans" cxnId="{D58748E7-E569-4E0C-8A7B-02A1188D3326}">
      <dgm:prSet/>
      <dgm:spPr/>
      <dgm:t>
        <a:bodyPr/>
        <a:lstStyle/>
        <a:p>
          <a:endParaRPr lang="en-GB"/>
        </a:p>
      </dgm:t>
    </dgm:pt>
    <dgm:pt modelId="{0A1C8BE7-22C6-49E8-8EAA-090300C739F4}" type="sibTrans" cxnId="{D58748E7-E569-4E0C-8A7B-02A1188D3326}">
      <dgm:prSet/>
      <dgm:spPr/>
      <dgm:t>
        <a:bodyPr/>
        <a:lstStyle/>
        <a:p>
          <a:endParaRPr lang="en-GB"/>
        </a:p>
      </dgm:t>
    </dgm:pt>
    <dgm:pt modelId="{BBD1DDD6-649D-427A-955E-B5649D574492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>
              <a:hlinkClick xmlns:r="http://schemas.openxmlformats.org/officeDocument/2006/relationships" r:id="rId3" action="ppaction://hlinksldjump"/>
            </a:rPr>
            <a:t>পূর্বজ্ঞান</a:t>
          </a:r>
          <a:endParaRPr lang="en-GB" dirty="0"/>
        </a:p>
      </dgm:t>
    </dgm:pt>
    <dgm:pt modelId="{01C24199-83E0-4BD1-8F50-BB78B78506D3}" type="parTrans" cxnId="{C04A69D9-9C2C-4784-9E89-A14DEC941DBD}">
      <dgm:prSet/>
      <dgm:spPr/>
      <dgm:t>
        <a:bodyPr/>
        <a:lstStyle/>
        <a:p>
          <a:endParaRPr lang="en-GB"/>
        </a:p>
      </dgm:t>
    </dgm:pt>
    <dgm:pt modelId="{2B9C089E-A159-47EB-9626-653199C441DA}" type="sibTrans" cxnId="{C04A69D9-9C2C-4784-9E89-A14DEC941DBD}">
      <dgm:prSet/>
      <dgm:spPr/>
      <dgm:t>
        <a:bodyPr/>
        <a:lstStyle/>
        <a:p>
          <a:endParaRPr lang="en-GB"/>
        </a:p>
      </dgm:t>
    </dgm:pt>
    <dgm:pt modelId="{EC77195D-BA6D-49A2-8A88-DAD468C43CD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5" action="ppaction://hlinksldjump"/>
            </a:rPr>
            <a:t>মূল্যায়ণ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4FF90-01E0-4E8C-B7EF-B57CDC1C4A81}" type="parTrans" cxnId="{5608A5FB-50E9-4DCD-8BB1-8747B609CA5A}">
      <dgm:prSet/>
      <dgm:spPr/>
      <dgm:t>
        <a:bodyPr/>
        <a:lstStyle/>
        <a:p>
          <a:endParaRPr lang="en-GB"/>
        </a:p>
      </dgm:t>
    </dgm:pt>
    <dgm:pt modelId="{5E8B82E3-2C67-4373-995E-31B6F374B0BD}" type="sibTrans" cxnId="{5608A5FB-50E9-4DCD-8BB1-8747B609CA5A}">
      <dgm:prSet/>
      <dgm:spPr/>
      <dgm:t>
        <a:bodyPr/>
        <a:lstStyle/>
        <a:p>
          <a:endParaRPr lang="en-GB"/>
        </a:p>
      </dgm:t>
    </dgm:pt>
    <dgm:pt modelId="{6F4582E2-ED00-4903-805A-7FF9D0762EB7}" type="pres">
      <dgm:prSet presAssocID="{C927E198-0D3E-4027-B1E6-034EA2381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4E423-19B5-4817-AF46-602323665FAB}" type="pres">
      <dgm:prSet presAssocID="{35152FA7-CB68-4440-AE60-DF281D4A93EA}" presName="compNode" presStyleCnt="0"/>
      <dgm:spPr/>
    </dgm:pt>
    <dgm:pt modelId="{491483E1-D2AE-47AD-A538-D65195DDBEF5}" type="pres">
      <dgm:prSet presAssocID="{35152FA7-CB68-4440-AE60-DF281D4A93EA}" presName="aNode" presStyleLbl="bgShp" presStyleIdx="0" presStyleCnt="3"/>
      <dgm:spPr/>
      <dgm:t>
        <a:bodyPr/>
        <a:lstStyle/>
        <a:p>
          <a:endParaRPr lang="en-US"/>
        </a:p>
      </dgm:t>
    </dgm:pt>
    <dgm:pt modelId="{2DC1FB08-5B86-4BC0-81B3-B7C779E4339E}" type="pres">
      <dgm:prSet presAssocID="{35152FA7-CB68-4440-AE60-DF281D4A93EA}" presName="textNode" presStyleLbl="bgShp" presStyleIdx="0" presStyleCnt="3"/>
      <dgm:spPr/>
      <dgm:t>
        <a:bodyPr/>
        <a:lstStyle/>
        <a:p>
          <a:endParaRPr lang="en-US"/>
        </a:p>
      </dgm:t>
    </dgm:pt>
    <dgm:pt modelId="{A8535CC0-B63A-412E-825B-CE22B5777EC9}" type="pres">
      <dgm:prSet presAssocID="{35152FA7-CB68-4440-AE60-DF281D4A93EA}" presName="compChildNode" presStyleCnt="0"/>
      <dgm:spPr/>
    </dgm:pt>
    <dgm:pt modelId="{9B068115-9EB2-4B49-A8ED-2A4F259D6395}" type="pres">
      <dgm:prSet presAssocID="{35152FA7-CB68-4440-AE60-DF281D4A93EA}" presName="theInnerList" presStyleCnt="0"/>
      <dgm:spPr/>
    </dgm:pt>
    <dgm:pt modelId="{E5B1B60A-941F-495E-BA72-19F13E272978}" type="pres">
      <dgm:prSet presAssocID="{5DCD90B0-2CF4-4B1E-B447-F7688F00A9C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80DD3-988B-4774-A8A2-1E67ABC306FE}" type="pres">
      <dgm:prSet presAssocID="{5DCD90B0-2CF4-4B1E-B447-F7688F00A9C2}" presName="aSpace2" presStyleCnt="0"/>
      <dgm:spPr/>
    </dgm:pt>
    <dgm:pt modelId="{F4BA1A7F-1147-487E-823F-516E69ECA7A1}" type="pres">
      <dgm:prSet presAssocID="{7665F8EE-77FF-4E87-B319-991063987DA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6DFA-6F77-48D4-A156-6F0D1324620F}" type="pres">
      <dgm:prSet presAssocID="{35152FA7-CB68-4440-AE60-DF281D4A93EA}" presName="aSpace" presStyleCnt="0"/>
      <dgm:spPr/>
    </dgm:pt>
    <dgm:pt modelId="{4836DF30-D2A1-4C17-926C-175BB9FF60D2}" type="pres">
      <dgm:prSet presAssocID="{31361997-E6D4-41ED-AAA9-1E1A6ABD8B50}" presName="compNode" presStyleCnt="0"/>
      <dgm:spPr/>
    </dgm:pt>
    <dgm:pt modelId="{23BF3732-3AE8-410B-9221-16045EA09646}" type="pres">
      <dgm:prSet presAssocID="{31361997-E6D4-41ED-AAA9-1E1A6ABD8B50}" presName="aNode" presStyleLbl="bgShp" presStyleIdx="1" presStyleCnt="3"/>
      <dgm:spPr/>
      <dgm:t>
        <a:bodyPr/>
        <a:lstStyle/>
        <a:p>
          <a:endParaRPr lang="en-GB"/>
        </a:p>
      </dgm:t>
    </dgm:pt>
    <dgm:pt modelId="{0DA503CD-290A-45DE-BAF7-5F1868A8DF33}" type="pres">
      <dgm:prSet presAssocID="{31361997-E6D4-41ED-AAA9-1E1A6ABD8B50}" presName="textNode" presStyleLbl="bgShp" presStyleIdx="1" presStyleCnt="3"/>
      <dgm:spPr/>
      <dgm:t>
        <a:bodyPr/>
        <a:lstStyle/>
        <a:p>
          <a:endParaRPr lang="en-GB"/>
        </a:p>
      </dgm:t>
    </dgm:pt>
    <dgm:pt modelId="{B6B84ACA-8506-4375-834B-AB4E4E8A5B08}" type="pres">
      <dgm:prSet presAssocID="{31361997-E6D4-41ED-AAA9-1E1A6ABD8B50}" presName="compChildNode" presStyleCnt="0"/>
      <dgm:spPr/>
    </dgm:pt>
    <dgm:pt modelId="{53CF1E8E-6D6D-45A8-B55C-18DC0CEFCEBB}" type="pres">
      <dgm:prSet presAssocID="{31361997-E6D4-41ED-AAA9-1E1A6ABD8B50}" presName="theInnerList" presStyleCnt="0"/>
      <dgm:spPr/>
    </dgm:pt>
    <dgm:pt modelId="{69EFA66C-14E7-4CFA-9F48-BA0E006C1FB6}" type="pres">
      <dgm:prSet presAssocID="{32D53365-C263-4D6C-A8FA-0458E25496F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21B3B-3FC7-4755-BD7B-B19CB6FFC3C5}" type="pres">
      <dgm:prSet presAssocID="{32D53365-C263-4D6C-A8FA-0458E25496F3}" presName="aSpace2" presStyleCnt="0"/>
      <dgm:spPr/>
    </dgm:pt>
    <dgm:pt modelId="{7138DF7B-17E6-4234-ACA3-4D0791829486}" type="pres">
      <dgm:prSet presAssocID="{F84A816C-2750-4FBE-8137-D693FE3C41E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60F86-CC21-47EE-8162-2621781A0131}" type="pres">
      <dgm:prSet presAssocID="{31361997-E6D4-41ED-AAA9-1E1A6ABD8B50}" presName="aSpace" presStyleCnt="0"/>
      <dgm:spPr/>
    </dgm:pt>
    <dgm:pt modelId="{CB3CFA17-EB34-4BF0-A168-29673F78EF93}" type="pres">
      <dgm:prSet presAssocID="{906F7D3E-F5C6-4FB8-AEBA-EF488E0A5A4E}" presName="compNode" presStyleCnt="0"/>
      <dgm:spPr/>
    </dgm:pt>
    <dgm:pt modelId="{7AE38FE9-4370-44C1-819C-F9562CAF1AA4}" type="pres">
      <dgm:prSet presAssocID="{906F7D3E-F5C6-4FB8-AEBA-EF488E0A5A4E}" presName="aNode" presStyleLbl="bgShp" presStyleIdx="2" presStyleCnt="3"/>
      <dgm:spPr/>
      <dgm:t>
        <a:bodyPr/>
        <a:lstStyle/>
        <a:p>
          <a:endParaRPr lang="en-US"/>
        </a:p>
      </dgm:t>
    </dgm:pt>
    <dgm:pt modelId="{05C57649-6C69-4522-B977-E704CE74CB7D}" type="pres">
      <dgm:prSet presAssocID="{906F7D3E-F5C6-4FB8-AEBA-EF488E0A5A4E}" presName="textNode" presStyleLbl="bgShp" presStyleIdx="2" presStyleCnt="3"/>
      <dgm:spPr/>
      <dgm:t>
        <a:bodyPr/>
        <a:lstStyle/>
        <a:p>
          <a:endParaRPr lang="en-US"/>
        </a:p>
      </dgm:t>
    </dgm:pt>
    <dgm:pt modelId="{2F2C5E7F-C4E8-4E38-87E4-A7A173703CFD}" type="pres">
      <dgm:prSet presAssocID="{906F7D3E-F5C6-4FB8-AEBA-EF488E0A5A4E}" presName="compChildNode" presStyleCnt="0"/>
      <dgm:spPr/>
    </dgm:pt>
    <dgm:pt modelId="{EB5C4341-C5C8-4BCE-A382-B5E34D90BD2F}" type="pres">
      <dgm:prSet presAssocID="{906F7D3E-F5C6-4FB8-AEBA-EF488E0A5A4E}" presName="theInnerList" presStyleCnt="0"/>
      <dgm:spPr/>
    </dgm:pt>
    <dgm:pt modelId="{FBD6C6D2-EEF7-4432-8746-72214DD182FB}" type="pres">
      <dgm:prSet presAssocID="{BBD1DDD6-649D-427A-955E-B5649D5744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73B7-0CDC-45C7-A6D1-077D8BFECF3C}" type="pres">
      <dgm:prSet presAssocID="{BBD1DDD6-649D-427A-955E-B5649D574492}" presName="aSpace2" presStyleCnt="0"/>
      <dgm:spPr/>
    </dgm:pt>
    <dgm:pt modelId="{9F818A9A-E314-4F2E-825E-1B87F8F84F0B}" type="pres">
      <dgm:prSet presAssocID="{EC77195D-BA6D-49A2-8A88-DAD468C43CD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D36B5-B6F8-410F-AB95-4D8BDBA9C4D3}" type="presOf" srcId="{31361997-E6D4-41ED-AAA9-1E1A6ABD8B50}" destId="{0DA503CD-290A-45DE-BAF7-5F1868A8DF33}" srcOrd="1" destOrd="0" presId="urn:microsoft.com/office/officeart/2005/8/layout/lProcess2"/>
    <dgm:cxn modelId="{A60601BF-5501-482F-AE9D-B9CE5D5CA67A}" type="presOf" srcId="{5DCD90B0-2CF4-4B1E-B447-F7688F00A9C2}" destId="{E5B1B60A-941F-495E-BA72-19F13E272978}" srcOrd="0" destOrd="0" presId="urn:microsoft.com/office/officeart/2005/8/layout/lProcess2"/>
    <dgm:cxn modelId="{53EC516A-AAD7-4B82-A067-3F6418183DDA}" type="presOf" srcId="{35152FA7-CB68-4440-AE60-DF281D4A93EA}" destId="{491483E1-D2AE-47AD-A538-D65195DDBEF5}" srcOrd="0" destOrd="0" presId="urn:microsoft.com/office/officeart/2005/8/layout/lProcess2"/>
    <dgm:cxn modelId="{7FDF72BF-CFDD-49D3-A98F-8CFD83E114F7}" type="presOf" srcId="{F84A816C-2750-4FBE-8137-D693FE3C41E0}" destId="{7138DF7B-17E6-4234-ACA3-4D0791829486}" srcOrd="0" destOrd="0" presId="urn:microsoft.com/office/officeart/2005/8/layout/lProcess2"/>
    <dgm:cxn modelId="{E0A5AD47-FE1D-453E-A25C-F54E6B773EFA}" type="presOf" srcId="{BBD1DDD6-649D-427A-955E-B5649D574492}" destId="{FBD6C6D2-EEF7-4432-8746-72214DD182FB}" srcOrd="0" destOrd="0" presId="urn:microsoft.com/office/officeart/2005/8/layout/lProcess2"/>
    <dgm:cxn modelId="{CC90D77B-852B-42B0-A6B2-349EEA850126}" type="presOf" srcId="{32D53365-C263-4D6C-A8FA-0458E25496F3}" destId="{69EFA66C-14E7-4CFA-9F48-BA0E006C1FB6}" srcOrd="0" destOrd="0" presId="urn:microsoft.com/office/officeart/2005/8/layout/lProcess2"/>
    <dgm:cxn modelId="{C04A69D9-9C2C-4784-9E89-A14DEC941DBD}" srcId="{906F7D3E-F5C6-4FB8-AEBA-EF488E0A5A4E}" destId="{BBD1DDD6-649D-427A-955E-B5649D574492}" srcOrd="0" destOrd="0" parTransId="{01C24199-83E0-4BD1-8F50-BB78B78506D3}" sibTransId="{2B9C089E-A159-47EB-9626-653199C441DA}"/>
    <dgm:cxn modelId="{8A55769B-3CF0-4459-BA83-CD2B95106A0B}" type="presOf" srcId="{906F7D3E-F5C6-4FB8-AEBA-EF488E0A5A4E}" destId="{7AE38FE9-4370-44C1-819C-F9562CAF1AA4}" srcOrd="0" destOrd="0" presId="urn:microsoft.com/office/officeart/2005/8/layout/lProcess2"/>
    <dgm:cxn modelId="{274D7529-77A1-46CD-A0FF-41A704C2E337}" srcId="{31361997-E6D4-41ED-AAA9-1E1A6ABD8B50}" destId="{32D53365-C263-4D6C-A8FA-0458E25496F3}" srcOrd="0" destOrd="0" parTransId="{B64D2969-7F46-4434-8F2A-CB29056487B8}" sibTransId="{BC78F317-72F6-41DB-A6DA-FBC88A64ACF5}"/>
    <dgm:cxn modelId="{B428E57B-9457-41FF-9BFF-AFCCE5C4D30D}" type="presOf" srcId="{C927E198-0D3E-4027-B1E6-034EA238159C}" destId="{6F4582E2-ED00-4903-805A-7FF9D0762EB7}" srcOrd="0" destOrd="0" presId="urn:microsoft.com/office/officeart/2005/8/layout/lProcess2"/>
    <dgm:cxn modelId="{1F40C818-1902-485E-889A-9A31082FFC73}" type="presOf" srcId="{7665F8EE-77FF-4E87-B319-991063987DA3}" destId="{F4BA1A7F-1147-487E-823F-516E69ECA7A1}" srcOrd="0" destOrd="0" presId="urn:microsoft.com/office/officeart/2005/8/layout/lProcess2"/>
    <dgm:cxn modelId="{73A1CB92-3898-404D-9C8D-20E8347F3FFF}" srcId="{31361997-E6D4-41ED-AAA9-1E1A6ABD8B50}" destId="{F84A816C-2750-4FBE-8137-D693FE3C41E0}" srcOrd="1" destOrd="0" parTransId="{2661DEC0-16AA-4953-ADFE-9B944DE32106}" sibTransId="{DA8A2916-A52C-4205-87A7-CD33994D4194}"/>
    <dgm:cxn modelId="{2530F15D-9439-41C6-BEAD-5B1663522F5C}" srcId="{35152FA7-CB68-4440-AE60-DF281D4A93EA}" destId="{7665F8EE-77FF-4E87-B319-991063987DA3}" srcOrd="1" destOrd="0" parTransId="{19789ADB-CD03-4F12-A63C-F6C46BC5DAD9}" sibTransId="{557F4579-1262-4B99-B1A5-4D234B31DE8E}"/>
    <dgm:cxn modelId="{28376CD3-7526-43D4-B75F-D7C05EB68584}" type="presOf" srcId="{35152FA7-CB68-4440-AE60-DF281D4A93EA}" destId="{2DC1FB08-5B86-4BC0-81B3-B7C779E4339E}" srcOrd="1" destOrd="0" presId="urn:microsoft.com/office/officeart/2005/8/layout/lProcess2"/>
    <dgm:cxn modelId="{A0FFCA58-744A-469D-A967-54ED348AE859}" type="presOf" srcId="{31361997-E6D4-41ED-AAA9-1E1A6ABD8B50}" destId="{23BF3732-3AE8-410B-9221-16045EA09646}" srcOrd="0" destOrd="0" presId="urn:microsoft.com/office/officeart/2005/8/layout/lProcess2"/>
    <dgm:cxn modelId="{54CAA506-ED9D-43DC-8E2B-FBBFE16D4FAC}" srcId="{C927E198-0D3E-4027-B1E6-034EA238159C}" destId="{35152FA7-CB68-4440-AE60-DF281D4A93EA}" srcOrd="0" destOrd="0" parTransId="{BBF063D4-3470-40BA-AF8C-E88B1030CB36}" sibTransId="{C4EA78CE-216B-4E18-80D6-C5D774138C00}"/>
    <dgm:cxn modelId="{C9E698A5-D1B2-47BF-B876-5F5598447428}" srcId="{35152FA7-CB68-4440-AE60-DF281D4A93EA}" destId="{5DCD90B0-2CF4-4B1E-B447-F7688F00A9C2}" srcOrd="0" destOrd="0" parTransId="{78BE6644-73C3-4AED-84F8-7C1E61657E00}" sibTransId="{8C32B92E-AB31-4F15-80D5-A10FFDDF3541}"/>
    <dgm:cxn modelId="{81BDA654-737F-4460-BB30-1A41CF0F5365}" type="presOf" srcId="{EC77195D-BA6D-49A2-8A88-DAD468C43CDB}" destId="{9F818A9A-E314-4F2E-825E-1B87F8F84F0B}" srcOrd="0" destOrd="0" presId="urn:microsoft.com/office/officeart/2005/8/layout/lProcess2"/>
    <dgm:cxn modelId="{92D2EBBC-F5F4-4A84-A20C-AB87CC3C40AF}" srcId="{C927E198-0D3E-4027-B1E6-034EA238159C}" destId="{31361997-E6D4-41ED-AAA9-1E1A6ABD8B50}" srcOrd="1" destOrd="0" parTransId="{A49C91C7-FB24-4CA6-AF1B-D926F643CDDE}" sibTransId="{FE1D0B7C-702D-479E-8F65-D0C4FD591CD2}"/>
    <dgm:cxn modelId="{5608A5FB-50E9-4DCD-8BB1-8747B609CA5A}" srcId="{906F7D3E-F5C6-4FB8-AEBA-EF488E0A5A4E}" destId="{EC77195D-BA6D-49A2-8A88-DAD468C43CDB}" srcOrd="1" destOrd="0" parTransId="{EA04FF90-01E0-4E8C-B7EF-B57CDC1C4A81}" sibTransId="{5E8B82E3-2C67-4373-995E-31B6F374B0BD}"/>
    <dgm:cxn modelId="{4098DE01-F68D-4E54-B9D2-A54C91339ED0}" type="presOf" srcId="{906F7D3E-F5C6-4FB8-AEBA-EF488E0A5A4E}" destId="{05C57649-6C69-4522-B977-E704CE74CB7D}" srcOrd="1" destOrd="0" presId="urn:microsoft.com/office/officeart/2005/8/layout/lProcess2"/>
    <dgm:cxn modelId="{D58748E7-E569-4E0C-8A7B-02A1188D3326}" srcId="{C927E198-0D3E-4027-B1E6-034EA238159C}" destId="{906F7D3E-F5C6-4FB8-AEBA-EF488E0A5A4E}" srcOrd="2" destOrd="0" parTransId="{93602BA3-AD68-4256-8047-A68402F1974D}" sibTransId="{0A1C8BE7-22C6-49E8-8EAA-090300C739F4}"/>
    <dgm:cxn modelId="{FAF9B0F0-2166-4F53-9F64-D807280D02A3}" type="presParOf" srcId="{6F4582E2-ED00-4903-805A-7FF9D0762EB7}" destId="{47B4E423-19B5-4817-AF46-602323665FAB}" srcOrd="0" destOrd="0" presId="urn:microsoft.com/office/officeart/2005/8/layout/lProcess2"/>
    <dgm:cxn modelId="{EACFA2EF-3EA7-49D3-BA28-1DB1A24829B5}" type="presParOf" srcId="{47B4E423-19B5-4817-AF46-602323665FAB}" destId="{491483E1-D2AE-47AD-A538-D65195DDBEF5}" srcOrd="0" destOrd="0" presId="urn:microsoft.com/office/officeart/2005/8/layout/lProcess2"/>
    <dgm:cxn modelId="{8604396C-61B6-49E1-B753-186188699AA0}" type="presParOf" srcId="{47B4E423-19B5-4817-AF46-602323665FAB}" destId="{2DC1FB08-5B86-4BC0-81B3-B7C779E4339E}" srcOrd="1" destOrd="0" presId="urn:microsoft.com/office/officeart/2005/8/layout/lProcess2"/>
    <dgm:cxn modelId="{05B176F1-A8CE-42F3-AA66-AA1E1648FD9B}" type="presParOf" srcId="{47B4E423-19B5-4817-AF46-602323665FAB}" destId="{A8535CC0-B63A-412E-825B-CE22B5777EC9}" srcOrd="2" destOrd="0" presId="urn:microsoft.com/office/officeart/2005/8/layout/lProcess2"/>
    <dgm:cxn modelId="{E68701AA-C57C-4506-BF43-B9BDEDE3BB67}" type="presParOf" srcId="{A8535CC0-B63A-412E-825B-CE22B5777EC9}" destId="{9B068115-9EB2-4B49-A8ED-2A4F259D6395}" srcOrd="0" destOrd="0" presId="urn:microsoft.com/office/officeart/2005/8/layout/lProcess2"/>
    <dgm:cxn modelId="{E575D02C-D48E-4239-8398-C3BB321056C1}" type="presParOf" srcId="{9B068115-9EB2-4B49-A8ED-2A4F259D6395}" destId="{E5B1B60A-941F-495E-BA72-19F13E272978}" srcOrd="0" destOrd="0" presId="urn:microsoft.com/office/officeart/2005/8/layout/lProcess2"/>
    <dgm:cxn modelId="{BA59DC95-6506-4623-B6BE-8B08DD495462}" type="presParOf" srcId="{9B068115-9EB2-4B49-A8ED-2A4F259D6395}" destId="{7F780DD3-988B-4774-A8A2-1E67ABC306FE}" srcOrd="1" destOrd="0" presId="urn:microsoft.com/office/officeart/2005/8/layout/lProcess2"/>
    <dgm:cxn modelId="{C1A156BF-F714-4FBB-93D3-69037DD74621}" type="presParOf" srcId="{9B068115-9EB2-4B49-A8ED-2A4F259D6395}" destId="{F4BA1A7F-1147-487E-823F-516E69ECA7A1}" srcOrd="2" destOrd="0" presId="urn:microsoft.com/office/officeart/2005/8/layout/lProcess2"/>
    <dgm:cxn modelId="{CCEEF7DF-E1A2-4D02-9F22-4AF3D09E2C34}" type="presParOf" srcId="{6F4582E2-ED00-4903-805A-7FF9D0762EB7}" destId="{30376DFA-6F77-48D4-A156-6F0D1324620F}" srcOrd="1" destOrd="0" presId="urn:microsoft.com/office/officeart/2005/8/layout/lProcess2"/>
    <dgm:cxn modelId="{5B62F5EE-6E9F-47C5-9921-D3101E43E471}" type="presParOf" srcId="{6F4582E2-ED00-4903-805A-7FF9D0762EB7}" destId="{4836DF30-D2A1-4C17-926C-175BB9FF60D2}" srcOrd="2" destOrd="0" presId="urn:microsoft.com/office/officeart/2005/8/layout/lProcess2"/>
    <dgm:cxn modelId="{CF075704-00EC-4C17-B43C-300934AF1984}" type="presParOf" srcId="{4836DF30-D2A1-4C17-926C-175BB9FF60D2}" destId="{23BF3732-3AE8-410B-9221-16045EA09646}" srcOrd="0" destOrd="0" presId="urn:microsoft.com/office/officeart/2005/8/layout/lProcess2"/>
    <dgm:cxn modelId="{636C7012-277A-42D5-B377-CBA9E8551255}" type="presParOf" srcId="{4836DF30-D2A1-4C17-926C-175BB9FF60D2}" destId="{0DA503CD-290A-45DE-BAF7-5F1868A8DF33}" srcOrd="1" destOrd="0" presId="urn:microsoft.com/office/officeart/2005/8/layout/lProcess2"/>
    <dgm:cxn modelId="{25D84AE5-C0D5-4FCF-B5B9-3D5A45104629}" type="presParOf" srcId="{4836DF30-D2A1-4C17-926C-175BB9FF60D2}" destId="{B6B84ACA-8506-4375-834B-AB4E4E8A5B08}" srcOrd="2" destOrd="0" presId="urn:microsoft.com/office/officeart/2005/8/layout/lProcess2"/>
    <dgm:cxn modelId="{29ED34A4-5AE2-48A3-A979-302F1084123A}" type="presParOf" srcId="{B6B84ACA-8506-4375-834B-AB4E4E8A5B08}" destId="{53CF1E8E-6D6D-45A8-B55C-18DC0CEFCEBB}" srcOrd="0" destOrd="0" presId="urn:microsoft.com/office/officeart/2005/8/layout/lProcess2"/>
    <dgm:cxn modelId="{7A46AD70-B46E-41CA-BACC-857B1BDA5B3D}" type="presParOf" srcId="{53CF1E8E-6D6D-45A8-B55C-18DC0CEFCEBB}" destId="{69EFA66C-14E7-4CFA-9F48-BA0E006C1FB6}" srcOrd="0" destOrd="0" presId="urn:microsoft.com/office/officeart/2005/8/layout/lProcess2"/>
    <dgm:cxn modelId="{2788395B-E59C-4366-AEFA-540640A5C070}" type="presParOf" srcId="{53CF1E8E-6D6D-45A8-B55C-18DC0CEFCEBB}" destId="{34221B3B-3FC7-4755-BD7B-B19CB6FFC3C5}" srcOrd="1" destOrd="0" presId="urn:microsoft.com/office/officeart/2005/8/layout/lProcess2"/>
    <dgm:cxn modelId="{5802007C-D135-4F43-A9EE-B8A00D9AD426}" type="presParOf" srcId="{53CF1E8E-6D6D-45A8-B55C-18DC0CEFCEBB}" destId="{7138DF7B-17E6-4234-ACA3-4D0791829486}" srcOrd="2" destOrd="0" presId="urn:microsoft.com/office/officeart/2005/8/layout/lProcess2"/>
    <dgm:cxn modelId="{D5C036D9-7CFD-4D35-975D-936B701D253C}" type="presParOf" srcId="{6F4582E2-ED00-4903-805A-7FF9D0762EB7}" destId="{77860F86-CC21-47EE-8162-2621781A0131}" srcOrd="3" destOrd="0" presId="urn:microsoft.com/office/officeart/2005/8/layout/lProcess2"/>
    <dgm:cxn modelId="{914C8645-134F-4D77-A4FE-C27252BE2EF9}" type="presParOf" srcId="{6F4582E2-ED00-4903-805A-7FF9D0762EB7}" destId="{CB3CFA17-EB34-4BF0-A168-29673F78EF93}" srcOrd="4" destOrd="0" presId="urn:microsoft.com/office/officeart/2005/8/layout/lProcess2"/>
    <dgm:cxn modelId="{96B861D5-0EA9-47ED-9EB2-3BDB7A2DD2E1}" type="presParOf" srcId="{CB3CFA17-EB34-4BF0-A168-29673F78EF93}" destId="{7AE38FE9-4370-44C1-819C-F9562CAF1AA4}" srcOrd="0" destOrd="0" presId="urn:microsoft.com/office/officeart/2005/8/layout/lProcess2"/>
    <dgm:cxn modelId="{3DA1AA25-2057-419F-8346-41AA7DA70887}" type="presParOf" srcId="{CB3CFA17-EB34-4BF0-A168-29673F78EF93}" destId="{05C57649-6C69-4522-B977-E704CE74CB7D}" srcOrd="1" destOrd="0" presId="urn:microsoft.com/office/officeart/2005/8/layout/lProcess2"/>
    <dgm:cxn modelId="{2D0314D3-6064-47B1-AD20-36F07C02B667}" type="presParOf" srcId="{CB3CFA17-EB34-4BF0-A168-29673F78EF93}" destId="{2F2C5E7F-C4E8-4E38-87E4-A7A173703CFD}" srcOrd="2" destOrd="0" presId="urn:microsoft.com/office/officeart/2005/8/layout/lProcess2"/>
    <dgm:cxn modelId="{90A54872-6806-4C03-9733-7DC0A1C46235}" type="presParOf" srcId="{2F2C5E7F-C4E8-4E38-87E4-A7A173703CFD}" destId="{EB5C4341-C5C8-4BCE-A382-B5E34D90BD2F}" srcOrd="0" destOrd="0" presId="urn:microsoft.com/office/officeart/2005/8/layout/lProcess2"/>
    <dgm:cxn modelId="{59D37F59-BF1D-4501-A595-7320A1AA6DC0}" type="presParOf" srcId="{EB5C4341-C5C8-4BCE-A382-B5E34D90BD2F}" destId="{FBD6C6D2-EEF7-4432-8746-72214DD182FB}" srcOrd="0" destOrd="0" presId="urn:microsoft.com/office/officeart/2005/8/layout/lProcess2"/>
    <dgm:cxn modelId="{D4ECC40E-28A1-493B-9E8A-05775BA383F7}" type="presParOf" srcId="{EB5C4341-C5C8-4BCE-A382-B5E34D90BD2F}" destId="{1B9E73B7-0CDC-45C7-A6D1-077D8BFECF3C}" srcOrd="1" destOrd="0" presId="urn:microsoft.com/office/officeart/2005/8/layout/lProcess2"/>
    <dgm:cxn modelId="{D0360ED2-F3C4-46D5-ADD3-AFDE9157FF10}" type="presParOf" srcId="{EB5C4341-C5C8-4BCE-A382-B5E34D90BD2F}" destId="{9F818A9A-E314-4F2E-825E-1B87F8F84F0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EBD82-8F60-4EA9-8951-9ABEA7B36119}">
      <dsp:nvSpPr>
        <dsp:cNvPr id="0" name=""/>
        <dsp:cNvSpPr/>
      </dsp:nvSpPr>
      <dsp:spPr>
        <a:xfrm>
          <a:off x="0" y="4312535"/>
          <a:ext cx="11201399" cy="943477"/>
        </a:xfrm>
        <a:prstGeom prst="rect">
          <a:avLst/>
        </a:prstGeom>
        <a:solidFill>
          <a:srgbClr val="86B80A"/>
        </a:solidFill>
        <a:ln>
          <a:solidFill>
            <a:srgbClr val="FF00FF"/>
          </a:solidFill>
        </a:ln>
        <a:effectLst/>
        <a:scene3d>
          <a:camera prst="perspectiveHeroicExtremeRightFacing" fov="1800000" zoom="82000">
            <a:rot lat="305425" lon="19347604" rev="21451969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বাংলাদেশের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প্রাকৃতিক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সম্পদের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উপর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জনসংখ্যার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প্রভাবসমূহ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ব্যাখ্যা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করতে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24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24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2400" kern="1200" dirty="0">
            <a:ln/>
            <a:solidFill>
              <a:schemeClr val="bg1"/>
            </a:solidFill>
            <a:latin typeface="NikoshGrameem" pitchFamily="2" charset="0"/>
            <a:cs typeface="NikoshGrameem" pitchFamily="2" charset="0"/>
          </a:endParaRPr>
        </a:p>
      </dsp:txBody>
      <dsp:txXfrm>
        <a:off x="0" y="4312535"/>
        <a:ext cx="11201399" cy="943477"/>
      </dsp:txXfrm>
    </dsp:sp>
    <dsp:sp modelId="{320E86B9-223B-41B6-9432-E7CD4463CFF9}">
      <dsp:nvSpPr>
        <dsp:cNvPr id="0" name=""/>
        <dsp:cNvSpPr/>
      </dsp:nvSpPr>
      <dsp:spPr>
        <a:xfrm rot="10800000">
          <a:off x="0" y="2875619"/>
          <a:ext cx="11201399" cy="1451068"/>
        </a:xfrm>
        <a:prstGeom prst="upArrowCallout">
          <a:avLst/>
        </a:prstGeom>
        <a:solidFill>
          <a:srgbClr val="66FFFF"/>
        </a:solidFill>
        <a:ln>
          <a:solidFill>
            <a:schemeClr val="bg2">
              <a:lumMod val="60000"/>
              <a:lumOff val="40000"/>
            </a:schemeClr>
          </a:solidFill>
        </a:ln>
        <a:effectLst/>
        <a:scene3d>
          <a:camera prst="perspectiveHeroicExtremeRightFacing" fov="1800000" zoom="82000">
            <a:rot lat="305425" lon="19347604" rev="21451969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বাংলাদেশের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জনসংখ্যার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বৈশিষ্ট্যসমূহ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বর্ণনা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করতে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600" kern="1200" dirty="0" err="1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3600" kern="1200" dirty="0" smtClean="0">
              <a:ln/>
              <a:solidFill>
                <a:srgbClr val="C00000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3600" kern="1200" dirty="0">
            <a:ln/>
            <a:solidFill>
              <a:srgbClr val="C00000"/>
            </a:solidFill>
            <a:latin typeface="NikoshGrameem" pitchFamily="2" charset="0"/>
            <a:cs typeface="NikoshGrameem" pitchFamily="2" charset="0"/>
          </a:endParaRPr>
        </a:p>
      </dsp:txBody>
      <dsp:txXfrm rot="10800000">
        <a:off x="0" y="2875619"/>
        <a:ext cx="11201399" cy="942860"/>
      </dsp:txXfrm>
    </dsp:sp>
    <dsp:sp modelId="{8F66F91B-BF08-4585-9710-19D7279A624D}">
      <dsp:nvSpPr>
        <dsp:cNvPr id="0" name=""/>
        <dsp:cNvSpPr/>
      </dsp:nvSpPr>
      <dsp:spPr>
        <a:xfrm rot="10800000">
          <a:off x="0" y="1392385"/>
          <a:ext cx="11201399" cy="1451068"/>
        </a:xfrm>
        <a:prstGeom prst="upArrowCallout">
          <a:avLst/>
        </a:prstGeom>
        <a:solidFill>
          <a:srgbClr val="FFCC00"/>
        </a:solidFill>
        <a:ln>
          <a:solidFill>
            <a:srgbClr val="FFFF00"/>
          </a:solidFill>
        </a:ln>
        <a:effectLst/>
        <a:scene3d>
          <a:camera prst="perspectiveHeroicExtremeRightFacing" fov="1800000" zoom="82000">
            <a:rot lat="305425" lon="19347604" rev="21451969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জনসংখ্যা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বণ্টনের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প্রভাবক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কত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প্রকার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ও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কী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কী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বলতে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 </a:t>
          </a:r>
          <a:r>
            <a:rPr lang="en-US" sz="3200" kern="1200" dirty="0" err="1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পারবে</a:t>
          </a:r>
          <a:r>
            <a:rPr lang="en-US" sz="3200" kern="1200" dirty="0" smtClean="0">
              <a:ln/>
              <a:solidFill>
                <a:schemeClr val="bg1"/>
              </a:solidFill>
              <a:latin typeface="NikoshGrameem" pitchFamily="2" charset="0"/>
              <a:cs typeface="NikoshGrameem" pitchFamily="2" charset="0"/>
            </a:rPr>
            <a:t>।</a:t>
          </a:r>
          <a:endParaRPr lang="en-US" sz="3200" kern="1200" dirty="0">
            <a:ln/>
            <a:solidFill>
              <a:schemeClr val="bg1"/>
            </a:solidFill>
            <a:latin typeface="NikoshGrameem" pitchFamily="2" charset="0"/>
            <a:cs typeface="NikoshGrameem" pitchFamily="2" charset="0"/>
          </a:endParaRPr>
        </a:p>
      </dsp:txBody>
      <dsp:txXfrm rot="10800000">
        <a:off x="0" y="1392385"/>
        <a:ext cx="11201399" cy="942860"/>
      </dsp:txXfrm>
    </dsp:sp>
    <dsp:sp modelId="{BBBF581C-75A7-48A2-BEEC-2EFD1FD825DF}">
      <dsp:nvSpPr>
        <dsp:cNvPr id="0" name=""/>
        <dsp:cNvSpPr/>
      </dsp:nvSpPr>
      <dsp:spPr>
        <a:xfrm rot="10800000">
          <a:off x="0" y="0"/>
          <a:ext cx="11201399" cy="1451068"/>
        </a:xfrm>
        <a:prstGeom prst="upArrowCallout">
          <a:avLst/>
        </a:prstGeom>
        <a:solidFill>
          <a:srgbClr val="00B050"/>
        </a:solidFill>
        <a:ln>
          <a:solidFill>
            <a:srgbClr val="FF0000"/>
          </a:solidFill>
        </a:ln>
        <a:effectLst/>
        <a:scene3d>
          <a:camera prst="perspectiveHeroicExtremeRightFacing" fov="1800000" zoom="82000">
            <a:rot lat="305425" lon="19347604" rev="21451969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জনসংখ্যা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এবং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জনসংখ্যা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বণ্টন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কী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তা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বলতে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 </a:t>
          </a:r>
          <a:r>
            <a:rPr lang="en-US" sz="4400" kern="1200" dirty="0" err="1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পারবে</a:t>
          </a:r>
          <a:r>
            <a:rPr lang="en-US" sz="4400" kern="1200" dirty="0" smtClean="0">
              <a:ln/>
              <a:solidFill>
                <a:srgbClr val="66FFFF"/>
              </a:solidFill>
              <a:latin typeface="NikoshLight" pitchFamily="2" charset="0"/>
              <a:cs typeface="NikoshLight" pitchFamily="2" charset="0"/>
            </a:rPr>
            <a:t>।</a:t>
          </a:r>
          <a:endParaRPr lang="en-US" sz="4400" kern="1200" dirty="0">
            <a:ln/>
            <a:solidFill>
              <a:srgbClr val="66FFFF"/>
            </a:solidFill>
            <a:latin typeface="NikoshLight" pitchFamily="2" charset="0"/>
            <a:cs typeface="NikoshLight" pitchFamily="2" charset="0"/>
          </a:endParaRPr>
        </a:p>
      </dsp:txBody>
      <dsp:txXfrm rot="10800000">
        <a:off x="0" y="0"/>
        <a:ext cx="11201399" cy="942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2B94E-A230-470E-8482-A35ACE99CAEF}">
      <dsp:nvSpPr>
        <dsp:cNvPr id="0" name=""/>
        <dsp:cNvSpPr/>
      </dsp:nvSpPr>
      <dsp:spPr>
        <a:xfrm rot="10800000" flipH="1" flipV="1">
          <a:off x="0" y="0"/>
          <a:ext cx="4267198" cy="95832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 দেখা</a:t>
          </a:r>
          <a:endParaRPr lang="en-GB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624917" y="140344"/>
        <a:ext cx="3017364" cy="677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83E1-D2AE-47AD-A538-D65195DDBEF5}">
      <dsp:nvSpPr>
        <dsp:cNvPr id="0" name=""/>
        <dsp:cNvSpPr/>
      </dsp:nvSpPr>
      <dsp:spPr>
        <a:xfrm>
          <a:off x="939" y="0"/>
          <a:ext cx="2442641" cy="5791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z="-22735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.</a:t>
          </a:r>
          <a:endParaRPr lang="en-GB" sz="6500" kern="1200" dirty="0"/>
        </a:p>
      </dsp:txBody>
      <dsp:txXfrm>
        <a:off x="939" y="0"/>
        <a:ext cx="2442641" cy="1737360"/>
      </dsp:txXfrm>
    </dsp:sp>
    <dsp:sp modelId="{E5B1B60A-941F-495E-BA72-19F13E272978}">
      <dsp:nvSpPr>
        <dsp:cNvPr id="0" name=""/>
        <dsp:cNvSpPr/>
      </dsp:nvSpPr>
      <dsp:spPr>
        <a:xfrm>
          <a:off x="245203" y="1739056"/>
          <a:ext cx="1954113" cy="1746125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পাঠ </a:t>
          </a:r>
          <a:r>
            <a:rPr lang="bn-BD" sz="4200" b="0" u="none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ঘোষণা</a:t>
          </a:r>
          <a:endParaRPr lang="en-GB" sz="4200" b="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345" y="1790198"/>
        <a:ext cx="1851829" cy="1643841"/>
      </dsp:txXfrm>
    </dsp:sp>
    <dsp:sp modelId="{F4BA1A7F-1147-487E-823F-516E69ECA7A1}">
      <dsp:nvSpPr>
        <dsp:cNvPr id="0" name=""/>
        <dsp:cNvSpPr/>
      </dsp:nvSpPr>
      <dsp:spPr>
        <a:xfrm>
          <a:off x="245203" y="3753817"/>
          <a:ext cx="1954113" cy="174612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জোড়ায় কাজ</a:t>
          </a:r>
          <a:endParaRPr lang="en-GB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345" y="3804959"/>
        <a:ext cx="1851829" cy="1643841"/>
      </dsp:txXfrm>
    </dsp:sp>
    <dsp:sp modelId="{23BF3732-3AE8-410B-9221-16045EA09646}">
      <dsp:nvSpPr>
        <dsp:cNvPr id="0" name=""/>
        <dsp:cNvSpPr/>
      </dsp:nvSpPr>
      <dsp:spPr>
        <a:xfrm>
          <a:off x="2626779" y="0"/>
          <a:ext cx="2442641" cy="5791200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z="-22735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6779" y="0"/>
        <a:ext cx="2442641" cy="1737360"/>
      </dsp:txXfrm>
    </dsp:sp>
    <dsp:sp modelId="{69EFA66C-14E7-4CFA-9F48-BA0E006C1FB6}">
      <dsp:nvSpPr>
        <dsp:cNvPr id="0" name=""/>
        <dsp:cNvSpPr/>
      </dsp:nvSpPr>
      <dsp:spPr>
        <a:xfrm>
          <a:off x="2871043" y="1739056"/>
          <a:ext cx="1954113" cy="1746125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solidFill>
            <a:srgbClr val="FF505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শিখন ফল</a:t>
          </a:r>
          <a:endParaRPr lang="en-GB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2185" y="1790198"/>
        <a:ext cx="1851829" cy="1643841"/>
      </dsp:txXfrm>
    </dsp:sp>
    <dsp:sp modelId="{7138DF7B-17E6-4234-ACA3-4D0791829486}">
      <dsp:nvSpPr>
        <dsp:cNvPr id="0" name=""/>
        <dsp:cNvSpPr/>
      </dsp:nvSpPr>
      <dsp:spPr>
        <a:xfrm>
          <a:off x="2871043" y="3753817"/>
          <a:ext cx="1954113" cy="174612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rgbClr val="7030A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দলের কাজ</a:t>
          </a:r>
          <a:endParaRPr lang="en-GB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2185" y="3804959"/>
        <a:ext cx="1851829" cy="1643841"/>
      </dsp:txXfrm>
    </dsp:sp>
    <dsp:sp modelId="{7AE38FE9-4370-44C1-819C-F9562CAF1AA4}">
      <dsp:nvSpPr>
        <dsp:cNvPr id="0" name=""/>
        <dsp:cNvSpPr/>
      </dsp:nvSpPr>
      <dsp:spPr>
        <a:xfrm>
          <a:off x="5252618" y="0"/>
          <a:ext cx="2442641" cy="5791200"/>
        </a:xfrm>
        <a:prstGeom prst="roundRect">
          <a:avLst>
            <a:gd name="adj" fmla="val 10000"/>
          </a:avLst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z="-227350"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.</a:t>
          </a:r>
          <a:endParaRPr lang="en-GB" sz="6500" kern="1200" dirty="0"/>
        </a:p>
      </dsp:txBody>
      <dsp:txXfrm>
        <a:off x="5252618" y="0"/>
        <a:ext cx="2442641" cy="1737360"/>
      </dsp:txXfrm>
    </dsp:sp>
    <dsp:sp modelId="{FBD6C6D2-EEF7-4432-8746-72214DD182FB}">
      <dsp:nvSpPr>
        <dsp:cNvPr id="0" name=""/>
        <dsp:cNvSpPr/>
      </dsp:nvSpPr>
      <dsp:spPr>
        <a:xfrm>
          <a:off x="5496883" y="1739056"/>
          <a:ext cx="1954113" cy="174612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hlinkClick xmlns:r="http://schemas.openxmlformats.org/officeDocument/2006/relationships" r:id="" action="ppaction://hlinksldjump"/>
            </a:rPr>
            <a:t>পূর্বজ্ঞান</a:t>
          </a:r>
          <a:endParaRPr lang="en-GB" sz="4200" kern="1200" dirty="0"/>
        </a:p>
      </dsp:txBody>
      <dsp:txXfrm>
        <a:off x="5548025" y="1790198"/>
        <a:ext cx="1851829" cy="1643841"/>
      </dsp:txXfrm>
    </dsp:sp>
    <dsp:sp modelId="{9F818A9A-E314-4F2E-825E-1B87F8F84F0B}">
      <dsp:nvSpPr>
        <dsp:cNvPr id="0" name=""/>
        <dsp:cNvSpPr/>
      </dsp:nvSpPr>
      <dsp:spPr>
        <a:xfrm>
          <a:off x="5496883" y="3753817"/>
          <a:ext cx="1954113" cy="174612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মূল্যায়ণ</a:t>
          </a:r>
          <a:endParaRPr lang="en-GB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8025" y="3804959"/>
        <a:ext cx="1851829" cy="164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3EF5-58A9-47BE-BF6F-35081287447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875E3-447B-4CEF-8D2C-C046AE7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4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73EA-1264-49FF-96E4-3030C727377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6D42-E833-4914-B275-BC2980C4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59240" cy="6858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0039">
            <a:off x="3380390" y="1283078"/>
            <a:ext cx="6144284" cy="43504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 fov="2700000">
              <a:rot lat="369616" lon="19481846" rev="66176"/>
            </a:camera>
            <a:lightRig rig="flood" dir="t">
              <a:rot lat="0" lon="0" rev="13800000"/>
            </a:lightRig>
          </a:scene3d>
          <a:sp3d z="69850" extrusionH="425450" contourW="12700" prstMaterial="plastic">
            <a:bevelT w="514350" h="254000" prst="slope"/>
            <a:bevelB w="0" h="0"/>
            <a:extrusionClr>
              <a:schemeClr val="accent3">
                <a:lumMod val="7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উপস্থাপনায়</a:t>
            </a:r>
            <a:endParaRPr lang="en-US" sz="3200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 </a:t>
            </a:r>
            <a:r>
              <a:rPr lang="bn-IN" sz="32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শাহ মোহাম্মদ লুৎফুল হায়দার</a:t>
            </a:r>
            <a:endParaRPr lang="en-US" sz="3200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সহকারি</a:t>
            </a:r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শিক্ষক</a:t>
            </a:r>
            <a:endParaRPr lang="en-US" sz="3200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লুৎফুন্নেছা বালিকা বিদ্যানিকেতন</a:t>
            </a:r>
            <a:endParaRPr lang="en-US" sz="3200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 </a:t>
            </a:r>
            <a:r>
              <a:rPr lang="bn-IN" sz="32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পাগলা,</a:t>
            </a:r>
            <a:r>
              <a:rPr lang="bn-IN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গফরগাঁও</a:t>
            </a:r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ময়মনসিংহ</a:t>
            </a:r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888" y="290052"/>
            <a:ext cx="5075113" cy="624348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আজকের</a:t>
            </a:r>
            <a:r>
              <a:rPr lang="en-US" sz="2400" dirty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ক্লাসে</a:t>
            </a:r>
            <a:r>
              <a:rPr lang="en-US" sz="2400" dirty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সবাইকে</a:t>
            </a:r>
            <a:r>
              <a:rPr lang="en-US" sz="2400" dirty="0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Light" pitchFamily="2" charset="0"/>
                <a:cs typeface="NikoshLight" pitchFamily="2" charset="0"/>
              </a:rPr>
              <a:t>স্বাগতম</a:t>
            </a:r>
            <a:endParaRPr lang="en-US" sz="2400" dirty="0">
              <a:solidFill>
                <a:srgbClr val="C000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8078" y="6019800"/>
            <a:ext cx="6431087" cy="381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Email</a:t>
            </a:r>
            <a:r>
              <a:rPr lang="en-US" sz="3200" dirty="0" smtClean="0"/>
              <a:t>-smlh1978</a:t>
            </a:r>
            <a:r>
              <a:rPr lang="en-US" sz="2800" dirty="0" smtClean="0"/>
              <a:t>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6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11554" cy="6341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85800"/>
            <a:ext cx="441959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r="7744"/>
          <a:stretch/>
        </p:blipFill>
        <p:spPr>
          <a:xfrm>
            <a:off x="6386512" y="3681664"/>
            <a:ext cx="4129088" cy="292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685800"/>
            <a:ext cx="414337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681664"/>
            <a:ext cx="4419599" cy="292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B8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83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355273" y="304800"/>
            <a:ext cx="2826327" cy="495300"/>
          </a:xfrm>
          <a:prstGeom prst="round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6019800"/>
            <a:ext cx="7620000" cy="609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9601200" y="6286500"/>
            <a:ext cx="6096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51639" r="33684" b="-1"/>
          <a:stretch/>
        </p:blipFill>
        <p:spPr>
          <a:xfrm>
            <a:off x="1844565" y="1447801"/>
            <a:ext cx="8362225" cy="401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6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1562"/>
          <a:stretch/>
        </p:blipFill>
        <p:spPr>
          <a:xfrm>
            <a:off x="7010402" y="172455"/>
            <a:ext cx="3200399" cy="2645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71800" y="685800"/>
            <a:ext cx="2380246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683" y="2417618"/>
            <a:ext cx="5029200" cy="4017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মৃত্তিকাঞ্চলে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4683" y="1828800"/>
            <a:ext cx="5073317" cy="3810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Action Button: End 1">
            <a:hlinkClick r:id="rId3" action="ppaction://hlinksldjump" highlightClick="1"/>
          </p:cNvPr>
          <p:cNvSpPr/>
          <p:nvPr/>
        </p:nvSpPr>
        <p:spPr>
          <a:xfrm>
            <a:off x="8965532" y="304800"/>
            <a:ext cx="8382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84" y="3533274"/>
            <a:ext cx="4191001" cy="3172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6" y="3533274"/>
            <a:ext cx="4255711" cy="31723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50592" y="2971800"/>
            <a:ext cx="8576784" cy="457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তারতম্যের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0504" y="4291264"/>
            <a:ext cx="1175084" cy="533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95937" y="4195010"/>
            <a:ext cx="1175084" cy="5334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</a:p>
        </p:txBody>
      </p:sp>
    </p:spTree>
    <p:extLst>
      <p:ext uri="{BB962C8B-B14F-4D97-AF65-F5344CB8AC3E}">
        <p14:creationId xmlns:p14="http://schemas.microsoft.com/office/powerpoint/2010/main" val="4256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133600" y="457200"/>
            <a:ext cx="3200400" cy="12192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4419600" cy="535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02542" y="5638800"/>
            <a:ext cx="8382000" cy="609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3962400" y="228601"/>
          <a:ext cx="4267200" cy="153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2209800" y="228600"/>
          <a:ext cx="7696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21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28601"/>
            <a:ext cx="7391400" cy="577515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990600"/>
            <a:ext cx="8458200" cy="5429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62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06" y="152400"/>
            <a:ext cx="8851495" cy="6553200"/>
          </a:xfrm>
          <a:prstGeom prst="rect">
            <a:avLst/>
          </a:prstGeom>
        </p:spPr>
      </p:pic>
      <p:sp>
        <p:nvSpPr>
          <p:cNvPr id="2" name="Round Single Corner Rectangle 1"/>
          <p:cNvSpPr/>
          <p:nvPr/>
        </p:nvSpPr>
        <p:spPr>
          <a:xfrm>
            <a:off x="1866900" y="6019172"/>
            <a:ext cx="3695700" cy="492483"/>
          </a:xfrm>
          <a:prstGeom prst="round1Rect">
            <a:avLst/>
          </a:prstGeom>
          <a:solidFill>
            <a:srgbClr val="1CE24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৫o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866900" y="375877"/>
            <a:ext cx="2781300" cy="690923"/>
          </a:xfrm>
          <a:prstGeom prst="round1Rect">
            <a:avLst/>
          </a:prstGeom>
          <a:solidFill>
            <a:srgbClr val="7030A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183">
            <a:off x="4167697" y="1495181"/>
            <a:ext cx="4705268" cy="5522967"/>
          </a:xfrm>
          <a:prstGeom prst="rect">
            <a:avLst/>
          </a:prstGeom>
          <a:ln>
            <a:gradFill>
              <a:gsLst>
                <a:gs pos="41000">
                  <a:srgbClr val="FFF200"/>
                </a:gs>
                <a:gs pos="32000">
                  <a:srgbClr val="FF7A00"/>
                </a:gs>
                <a:gs pos="9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glow rad="228600">
              <a:schemeClr val="tx1">
                <a:lumMod val="65000"/>
                <a:alpha val="40000"/>
              </a:schemeClr>
            </a:glow>
            <a:outerShdw blurRad="50800" dist="38100" dir="16200000" rotWithShape="0">
              <a:schemeClr val="bg1">
                <a:lumMod val="95000"/>
                <a:alpha val="40000"/>
              </a:schemeClr>
            </a:outerShdw>
            <a:softEdge rad="114300"/>
          </a:effectLst>
          <a:scene3d>
            <a:camera prst="perspectiveContrastingRightFacing" fov="900000">
              <a:rot lat="19951452" lon="18981872" rev="21497807"/>
            </a:camera>
            <a:lightRig rig="flat" dir="t"/>
          </a:scene3d>
          <a:sp3d z="2387600" extrusionH="819150" contourW="31750" prstMaterial="matte">
            <a:bevelT w="393700" h="57150" prst="artDeco"/>
            <a:bevelB w="387350" h="254000" prst="divot"/>
            <a:contourClr>
              <a:srgbClr val="FFCC00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53346">
            <a:off x="3460525" y="2589581"/>
            <a:ext cx="4333454" cy="549852"/>
          </a:xfrm>
          <a:noFill/>
          <a:scene3d>
            <a:camera prst="perspectiveContrastingLeftFacing" fov="2400000">
              <a:rot lat="56425" lon="2301502" rev="19526221"/>
            </a:camera>
            <a:lightRig rig="threePt" dir="t"/>
          </a:scene3d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ভূগোল</a:t>
            </a:r>
            <a:r>
              <a:rPr lang="en-US" sz="2800" i="1" dirty="0">
                <a:solidFill>
                  <a:srgbClr val="C0000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 ও </a:t>
            </a:r>
            <a:r>
              <a:rPr lang="en-US" sz="2800" i="1" dirty="0" err="1">
                <a:solidFill>
                  <a:srgbClr val="C00000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পরিবেশ</a:t>
            </a:r>
            <a:endParaRPr lang="en-US" sz="2800" i="1" dirty="0">
              <a:solidFill>
                <a:srgbClr val="C00000"/>
              </a:solidFill>
              <a:latin typeface="MS PMincho" panose="02020600040205080304" pitchFamily="18" charset="-128"/>
              <a:ea typeface="MS PMincho" panose="02020600040205080304" pitchFamily="18" charset="-128"/>
              <a:cs typeface="NikoshGrameem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 rot="403696">
            <a:off x="4782164" y="1638961"/>
            <a:ext cx="5150876" cy="12888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 err="1">
                <a:ln>
                  <a:noFill/>
                </a:ln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সপ্তম</a:t>
            </a:r>
            <a:r>
              <a:rPr lang="en-US" sz="2800" i="1" dirty="0">
                <a:ln>
                  <a:noFill/>
                </a:ln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 </a:t>
            </a:r>
            <a:r>
              <a:rPr lang="en-US" sz="2800" i="1" dirty="0" err="1">
                <a:ln>
                  <a:noFill/>
                </a:ln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অধ্যায়</a:t>
            </a:r>
            <a:endParaRPr lang="en-US" sz="2800" i="1" dirty="0">
              <a:ln>
                <a:noFill/>
              </a:ln>
              <a:solidFill>
                <a:srgbClr val="C00000"/>
              </a:solidFill>
              <a:effectLst/>
              <a:latin typeface="MS PMincho" panose="02020600040205080304" pitchFamily="18" charset="-128"/>
              <a:ea typeface="MS PMincho" panose="02020600040205080304" pitchFamily="18" charset="-128"/>
              <a:cs typeface="NikoshGrameem" pitchFamily="2" charset="0"/>
            </a:endParaRPr>
          </a:p>
          <a:p>
            <a:pPr algn="ctr"/>
            <a:r>
              <a:rPr lang="en-US" sz="2800" i="1" dirty="0" err="1">
                <a:ln>
                  <a:noFill/>
                </a:ln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জনসংখ্যা</a:t>
            </a:r>
            <a:r>
              <a:rPr lang="en-US" sz="2800" i="1" dirty="0">
                <a:ln>
                  <a:noFill/>
                </a:ln>
                <a:solidFill>
                  <a:srgbClr val="C00000"/>
                </a:solidFill>
                <a:effectLst/>
                <a:latin typeface="MS PMincho" panose="02020600040205080304" pitchFamily="18" charset="-128"/>
                <a:ea typeface="MS PMincho" panose="02020600040205080304" pitchFamily="18" charset="-128"/>
                <a:cs typeface="NikoshGrameem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34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1" y="3187352"/>
            <a:ext cx="4443413" cy="281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0" y="228601"/>
            <a:ext cx="4228074" cy="277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6248400"/>
            <a:ext cx="70866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87352"/>
            <a:ext cx="4209434" cy="281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1" y="228600"/>
            <a:ext cx="4443412" cy="2770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3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6659 L -0.00417 -1.032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5" r="1" b="3807"/>
          <a:stretch/>
        </p:blipFill>
        <p:spPr>
          <a:xfrm>
            <a:off x="1524001" y="3124201"/>
            <a:ext cx="9143999" cy="3733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3249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15192"/>
            <a:ext cx="2362200" cy="4468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53292"/>
            <a:ext cx="5600700" cy="4087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Action Button: Forward or Next 2">
            <a:hlinkClick r:id="rId5" action="ppaction://hlinksldjump" highlightClick="1"/>
          </p:cNvPr>
          <p:cNvSpPr/>
          <p:nvPr/>
        </p:nvSpPr>
        <p:spPr>
          <a:xfrm>
            <a:off x="9448800" y="6241644"/>
            <a:ext cx="723900" cy="235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010400" y="3009901"/>
            <a:ext cx="2362200" cy="198119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3396096"/>
            <a:ext cx="1314450" cy="1175905"/>
          </a:xfrm>
          <a:prstGeom prst="ellipse">
            <a:avLst/>
          </a:prstGeom>
          <a:solidFill>
            <a:srgbClr val="66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" panose="02030600000101010101" pitchFamily="18" charset="-127"/>
                <a:ea typeface="Gungsuh" panose="02030600000101010101" pitchFamily="18" charset="-127"/>
              </a:rPr>
              <a:t>30</a:t>
            </a:r>
          </a:p>
        </p:txBody>
      </p:sp>
      <p:sp>
        <p:nvSpPr>
          <p:cNvPr id="16" name="Oval 15"/>
          <p:cNvSpPr/>
          <p:nvPr/>
        </p:nvSpPr>
        <p:spPr>
          <a:xfrm>
            <a:off x="7646068" y="3396096"/>
            <a:ext cx="1345532" cy="1175905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" panose="02030600000101010101" pitchFamily="18" charset="-127"/>
                <a:ea typeface="Gungsuh" panose="02030600000101010101" pitchFamily="18" charset="-127"/>
              </a:rPr>
              <a:t>29</a:t>
            </a:r>
          </a:p>
        </p:txBody>
      </p:sp>
      <p:sp>
        <p:nvSpPr>
          <p:cNvPr id="17" name="Oval 16"/>
          <p:cNvSpPr/>
          <p:nvPr/>
        </p:nvSpPr>
        <p:spPr>
          <a:xfrm>
            <a:off x="7661609" y="3396096"/>
            <a:ext cx="1314450" cy="1175905"/>
          </a:xfrm>
          <a:prstGeom prst="ellipse">
            <a:avLst/>
          </a:prstGeom>
          <a:solidFill>
            <a:srgbClr val="1CE24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" panose="02030600000101010101" pitchFamily="18" charset="-127"/>
                <a:ea typeface="Gungsuh" panose="02030600000101010101" pitchFamily="18" charset="-127"/>
              </a:rPr>
              <a:t>28</a:t>
            </a:r>
          </a:p>
        </p:txBody>
      </p:sp>
      <p:sp>
        <p:nvSpPr>
          <p:cNvPr id="18" name="Oval 17"/>
          <p:cNvSpPr/>
          <p:nvPr/>
        </p:nvSpPr>
        <p:spPr>
          <a:xfrm>
            <a:off x="7677150" y="3396096"/>
            <a:ext cx="1314450" cy="1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27</a:t>
            </a:r>
          </a:p>
        </p:txBody>
      </p:sp>
      <p:sp>
        <p:nvSpPr>
          <p:cNvPr id="19" name="Oval 18"/>
          <p:cNvSpPr/>
          <p:nvPr/>
        </p:nvSpPr>
        <p:spPr>
          <a:xfrm>
            <a:off x="7677150" y="3363976"/>
            <a:ext cx="1314450" cy="1260718"/>
          </a:xfrm>
          <a:prstGeom prst="ellipse">
            <a:avLst/>
          </a:prstGeom>
          <a:solidFill>
            <a:srgbClr val="1CE24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26</a:t>
            </a:r>
          </a:p>
        </p:txBody>
      </p:sp>
      <p:sp>
        <p:nvSpPr>
          <p:cNvPr id="20" name="Oval 19"/>
          <p:cNvSpPr/>
          <p:nvPr/>
        </p:nvSpPr>
        <p:spPr>
          <a:xfrm>
            <a:off x="7630076" y="3311232"/>
            <a:ext cx="1361525" cy="1336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25</a:t>
            </a:r>
          </a:p>
        </p:txBody>
      </p:sp>
      <p:sp>
        <p:nvSpPr>
          <p:cNvPr id="21" name="Oval 20"/>
          <p:cNvSpPr/>
          <p:nvPr/>
        </p:nvSpPr>
        <p:spPr>
          <a:xfrm>
            <a:off x="7620000" y="3302683"/>
            <a:ext cx="1314450" cy="132201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24</a:t>
            </a:r>
          </a:p>
        </p:txBody>
      </p:sp>
      <p:sp>
        <p:nvSpPr>
          <p:cNvPr id="23" name="Oval 22"/>
          <p:cNvSpPr/>
          <p:nvPr/>
        </p:nvSpPr>
        <p:spPr>
          <a:xfrm>
            <a:off x="7600950" y="3249994"/>
            <a:ext cx="1390650" cy="1398207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23</a:t>
            </a:r>
          </a:p>
        </p:txBody>
      </p:sp>
      <p:sp>
        <p:nvSpPr>
          <p:cNvPr id="24" name="Oval 23"/>
          <p:cNvSpPr/>
          <p:nvPr/>
        </p:nvSpPr>
        <p:spPr>
          <a:xfrm>
            <a:off x="7607968" y="3249994"/>
            <a:ext cx="1383632" cy="1398207"/>
          </a:xfrm>
          <a:prstGeom prst="ellipse">
            <a:avLst/>
          </a:prstGeom>
          <a:solidFill>
            <a:srgbClr val="66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22</a:t>
            </a:r>
          </a:p>
        </p:txBody>
      </p:sp>
      <p:sp>
        <p:nvSpPr>
          <p:cNvPr id="25" name="Oval 24"/>
          <p:cNvSpPr/>
          <p:nvPr/>
        </p:nvSpPr>
        <p:spPr>
          <a:xfrm>
            <a:off x="7515226" y="3249994"/>
            <a:ext cx="1552575" cy="1398207"/>
          </a:xfrm>
          <a:prstGeom prst="ellipse">
            <a:avLst/>
          </a:prstGeom>
          <a:solidFill>
            <a:srgbClr val="89C4D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21</a:t>
            </a:r>
          </a:p>
        </p:txBody>
      </p:sp>
      <p:sp>
        <p:nvSpPr>
          <p:cNvPr id="26" name="Oval 25"/>
          <p:cNvSpPr/>
          <p:nvPr/>
        </p:nvSpPr>
        <p:spPr>
          <a:xfrm>
            <a:off x="7515226" y="3251282"/>
            <a:ext cx="1552574" cy="139691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20</a:t>
            </a:r>
          </a:p>
        </p:txBody>
      </p:sp>
      <p:sp>
        <p:nvSpPr>
          <p:cNvPr id="27" name="Oval 26"/>
          <p:cNvSpPr/>
          <p:nvPr/>
        </p:nvSpPr>
        <p:spPr>
          <a:xfrm>
            <a:off x="7467600" y="3258397"/>
            <a:ext cx="1600200" cy="142203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19</a:t>
            </a:r>
          </a:p>
        </p:txBody>
      </p:sp>
      <p:sp>
        <p:nvSpPr>
          <p:cNvPr id="28" name="Oval 27"/>
          <p:cNvSpPr/>
          <p:nvPr/>
        </p:nvSpPr>
        <p:spPr>
          <a:xfrm>
            <a:off x="7439026" y="3264729"/>
            <a:ext cx="1704974" cy="141570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18</a:t>
            </a:r>
          </a:p>
        </p:txBody>
      </p:sp>
      <p:sp>
        <p:nvSpPr>
          <p:cNvPr id="29" name="Oval 28"/>
          <p:cNvSpPr/>
          <p:nvPr/>
        </p:nvSpPr>
        <p:spPr>
          <a:xfrm>
            <a:off x="7467600" y="3258398"/>
            <a:ext cx="1704974" cy="142203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17</a:t>
            </a:r>
          </a:p>
        </p:txBody>
      </p:sp>
      <p:sp>
        <p:nvSpPr>
          <p:cNvPr id="30" name="Oval 29"/>
          <p:cNvSpPr/>
          <p:nvPr/>
        </p:nvSpPr>
        <p:spPr>
          <a:xfrm>
            <a:off x="7391400" y="3249994"/>
            <a:ext cx="1781174" cy="1430438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7391400" y="3247827"/>
            <a:ext cx="1781174" cy="1467245"/>
          </a:xfrm>
          <a:prstGeom prst="ellipse">
            <a:avLst/>
          </a:prstGeom>
          <a:solidFill>
            <a:srgbClr val="66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15</a:t>
            </a:r>
          </a:p>
        </p:txBody>
      </p:sp>
      <p:sp>
        <p:nvSpPr>
          <p:cNvPr id="32" name="Oval 31"/>
          <p:cNvSpPr/>
          <p:nvPr/>
        </p:nvSpPr>
        <p:spPr>
          <a:xfrm>
            <a:off x="7372351" y="3253011"/>
            <a:ext cx="1771649" cy="152546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14</a:t>
            </a:r>
          </a:p>
        </p:txBody>
      </p:sp>
      <p:sp>
        <p:nvSpPr>
          <p:cNvPr id="33" name="Oval 32"/>
          <p:cNvSpPr/>
          <p:nvPr/>
        </p:nvSpPr>
        <p:spPr>
          <a:xfrm>
            <a:off x="7372350" y="3247827"/>
            <a:ext cx="1800224" cy="1530651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13</a:t>
            </a:r>
          </a:p>
        </p:txBody>
      </p:sp>
      <p:sp>
        <p:nvSpPr>
          <p:cNvPr id="34" name="Oval 33"/>
          <p:cNvSpPr/>
          <p:nvPr/>
        </p:nvSpPr>
        <p:spPr>
          <a:xfrm>
            <a:off x="7391400" y="3247827"/>
            <a:ext cx="1781174" cy="1530651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12</a:t>
            </a:r>
          </a:p>
        </p:txBody>
      </p:sp>
      <p:sp>
        <p:nvSpPr>
          <p:cNvPr id="35" name="Oval 34"/>
          <p:cNvSpPr/>
          <p:nvPr/>
        </p:nvSpPr>
        <p:spPr>
          <a:xfrm>
            <a:off x="7391401" y="3247827"/>
            <a:ext cx="1828800" cy="153065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11</a:t>
            </a:r>
          </a:p>
        </p:txBody>
      </p:sp>
      <p:sp>
        <p:nvSpPr>
          <p:cNvPr id="36" name="Oval 35"/>
          <p:cNvSpPr/>
          <p:nvPr/>
        </p:nvSpPr>
        <p:spPr>
          <a:xfrm>
            <a:off x="7372351" y="3258397"/>
            <a:ext cx="1855873" cy="152008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10</a:t>
            </a:r>
          </a:p>
        </p:txBody>
      </p:sp>
      <p:sp>
        <p:nvSpPr>
          <p:cNvPr id="37" name="Oval 36"/>
          <p:cNvSpPr/>
          <p:nvPr/>
        </p:nvSpPr>
        <p:spPr>
          <a:xfrm>
            <a:off x="7372351" y="3156909"/>
            <a:ext cx="1847850" cy="165427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09</a:t>
            </a:r>
          </a:p>
        </p:txBody>
      </p:sp>
      <p:sp>
        <p:nvSpPr>
          <p:cNvPr id="38" name="Oval 37"/>
          <p:cNvSpPr/>
          <p:nvPr/>
        </p:nvSpPr>
        <p:spPr>
          <a:xfrm>
            <a:off x="7391402" y="3156909"/>
            <a:ext cx="1820779" cy="1621568"/>
          </a:xfrm>
          <a:prstGeom prst="ellipse">
            <a:avLst/>
          </a:prstGeom>
          <a:solidFill>
            <a:srgbClr val="66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08</a:t>
            </a:r>
          </a:p>
        </p:txBody>
      </p:sp>
      <p:sp>
        <p:nvSpPr>
          <p:cNvPr id="39" name="Oval 38"/>
          <p:cNvSpPr/>
          <p:nvPr/>
        </p:nvSpPr>
        <p:spPr>
          <a:xfrm>
            <a:off x="7391400" y="3124201"/>
            <a:ext cx="1781174" cy="168698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07</a:t>
            </a:r>
          </a:p>
        </p:txBody>
      </p:sp>
      <p:sp>
        <p:nvSpPr>
          <p:cNvPr id="40" name="Oval 39"/>
          <p:cNvSpPr/>
          <p:nvPr/>
        </p:nvSpPr>
        <p:spPr>
          <a:xfrm>
            <a:off x="7372350" y="3156910"/>
            <a:ext cx="1808248" cy="165427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06</a:t>
            </a:r>
          </a:p>
        </p:txBody>
      </p:sp>
      <p:sp>
        <p:nvSpPr>
          <p:cNvPr id="41" name="Oval 40"/>
          <p:cNvSpPr/>
          <p:nvPr/>
        </p:nvSpPr>
        <p:spPr>
          <a:xfrm>
            <a:off x="7391402" y="3156910"/>
            <a:ext cx="1781174" cy="16542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05</a:t>
            </a:r>
          </a:p>
        </p:txBody>
      </p:sp>
      <p:sp>
        <p:nvSpPr>
          <p:cNvPr id="42" name="Oval 41"/>
          <p:cNvSpPr/>
          <p:nvPr/>
        </p:nvSpPr>
        <p:spPr>
          <a:xfrm>
            <a:off x="7391401" y="3201552"/>
            <a:ext cx="1781175" cy="158556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04</a:t>
            </a:r>
          </a:p>
        </p:txBody>
      </p:sp>
      <p:sp>
        <p:nvSpPr>
          <p:cNvPr id="43" name="Oval 42"/>
          <p:cNvSpPr/>
          <p:nvPr/>
        </p:nvSpPr>
        <p:spPr>
          <a:xfrm>
            <a:off x="7391401" y="3124201"/>
            <a:ext cx="1752599" cy="1654276"/>
          </a:xfrm>
          <a:prstGeom prst="ellipse">
            <a:avLst/>
          </a:prstGeom>
          <a:solidFill>
            <a:srgbClr val="89C4D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03</a:t>
            </a:r>
          </a:p>
        </p:txBody>
      </p:sp>
      <p:sp>
        <p:nvSpPr>
          <p:cNvPr id="44" name="Oval 43"/>
          <p:cNvSpPr/>
          <p:nvPr/>
        </p:nvSpPr>
        <p:spPr>
          <a:xfrm>
            <a:off x="7315200" y="3156910"/>
            <a:ext cx="1913023" cy="1654275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02</a:t>
            </a:r>
          </a:p>
        </p:txBody>
      </p:sp>
      <p:sp>
        <p:nvSpPr>
          <p:cNvPr id="45" name="Oval 44"/>
          <p:cNvSpPr/>
          <p:nvPr/>
        </p:nvSpPr>
        <p:spPr>
          <a:xfrm>
            <a:off x="7315200" y="3124201"/>
            <a:ext cx="1896982" cy="168698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01</a:t>
            </a:r>
          </a:p>
        </p:txBody>
      </p:sp>
      <p:sp>
        <p:nvSpPr>
          <p:cNvPr id="46" name="Oval 45"/>
          <p:cNvSpPr/>
          <p:nvPr/>
        </p:nvSpPr>
        <p:spPr>
          <a:xfrm>
            <a:off x="6858000" y="2786200"/>
            <a:ext cx="2667001" cy="24644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 err="1">
                <a:solidFill>
                  <a:schemeClr val="tx1"/>
                </a:solidFill>
                <a:latin typeface="NikoshLightBAN" panose="02000000000000000000" pitchFamily="2" charset="0"/>
                <a:ea typeface="Gungsuh" panose="02030600000101010101" pitchFamily="18" charset="-127"/>
                <a:cs typeface="NikoshLightBAN" panose="02000000000000000000" pitchFamily="2" charset="0"/>
              </a:rPr>
              <a:t>জনসংখ্যা</a:t>
            </a:r>
            <a:r>
              <a:rPr lang="en-US" sz="2800" u="sng" dirty="0">
                <a:solidFill>
                  <a:schemeClr val="tx1"/>
                </a:solidFill>
                <a:latin typeface="NikoshLightBAN" panose="02000000000000000000" pitchFamily="2" charset="0"/>
                <a:ea typeface="Gungsuh" panose="02030600000101010101" pitchFamily="18" charset="-127"/>
                <a:cs typeface="NikoshLightBAN" panose="02000000000000000000" pitchFamily="2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NikoshLightBAN" panose="02000000000000000000" pitchFamily="2" charset="0"/>
                <a:ea typeface="Gungsuh" panose="02030600000101010101" pitchFamily="18" charset="-127"/>
                <a:cs typeface="NikoshLightBAN" panose="02000000000000000000" pitchFamily="2" charset="0"/>
              </a:rPr>
              <a:t>বণ্টন</a:t>
            </a:r>
            <a:endParaRPr lang="en-US" sz="2800" u="sng" dirty="0">
              <a:solidFill>
                <a:schemeClr val="tx1"/>
              </a:solidFill>
              <a:latin typeface="NikoshLightBAN" panose="02000000000000000000" pitchFamily="2" charset="0"/>
              <a:ea typeface="Gungsuh" panose="02030600000101010101" pitchFamily="18" charset="-127"/>
              <a:cs typeface="NikoshLightBAN" panose="02000000000000000000" pitchFamily="2" charset="0"/>
            </a:endParaRPr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9448800" y="5943600"/>
            <a:ext cx="723900" cy="4157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20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52600" y="-228600"/>
            <a:ext cx="8686800" cy="7086600"/>
          </a:xfrm>
          <a:custGeom>
            <a:avLst/>
            <a:gdLst>
              <a:gd name="connsiteX0" fmla="*/ 222289 w 9200455"/>
              <a:gd name="connsiteY0" fmla="*/ 471055 h 7301346"/>
              <a:gd name="connsiteX1" fmla="*/ 153016 w 9200455"/>
              <a:gd name="connsiteY1" fmla="*/ 526473 h 7301346"/>
              <a:gd name="connsiteX2" fmla="*/ 125307 w 9200455"/>
              <a:gd name="connsiteY2" fmla="*/ 609600 h 7301346"/>
              <a:gd name="connsiteX3" fmla="*/ 97598 w 9200455"/>
              <a:gd name="connsiteY3" fmla="*/ 651164 h 7301346"/>
              <a:gd name="connsiteX4" fmla="*/ 83744 w 9200455"/>
              <a:gd name="connsiteY4" fmla="*/ 858982 h 7301346"/>
              <a:gd name="connsiteX5" fmla="*/ 111453 w 9200455"/>
              <a:gd name="connsiteY5" fmla="*/ 914400 h 7301346"/>
              <a:gd name="connsiteX6" fmla="*/ 194580 w 9200455"/>
              <a:gd name="connsiteY6" fmla="*/ 955964 h 7301346"/>
              <a:gd name="connsiteX7" fmla="*/ 208435 w 9200455"/>
              <a:gd name="connsiteY7" fmla="*/ 997528 h 7301346"/>
              <a:gd name="connsiteX8" fmla="*/ 194580 w 9200455"/>
              <a:gd name="connsiteY8" fmla="*/ 1052946 h 7301346"/>
              <a:gd name="connsiteX9" fmla="*/ 180725 w 9200455"/>
              <a:gd name="connsiteY9" fmla="*/ 1094509 h 7301346"/>
              <a:gd name="connsiteX10" fmla="*/ 97598 w 9200455"/>
              <a:gd name="connsiteY10" fmla="*/ 1163782 h 7301346"/>
              <a:gd name="connsiteX11" fmla="*/ 208435 w 9200455"/>
              <a:gd name="connsiteY11" fmla="*/ 1288473 h 7301346"/>
              <a:gd name="connsiteX12" fmla="*/ 236144 w 9200455"/>
              <a:gd name="connsiteY12" fmla="*/ 1371600 h 7301346"/>
              <a:gd name="connsiteX13" fmla="*/ 222289 w 9200455"/>
              <a:gd name="connsiteY13" fmla="*/ 1620982 h 7301346"/>
              <a:gd name="connsiteX14" fmla="*/ 194580 w 9200455"/>
              <a:gd name="connsiteY14" fmla="*/ 1662546 h 7301346"/>
              <a:gd name="connsiteX15" fmla="*/ 111453 w 9200455"/>
              <a:gd name="connsiteY15" fmla="*/ 1690255 h 7301346"/>
              <a:gd name="connsiteX16" fmla="*/ 42180 w 9200455"/>
              <a:gd name="connsiteY16" fmla="*/ 1676400 h 7301346"/>
              <a:gd name="connsiteX17" fmla="*/ 83744 w 9200455"/>
              <a:gd name="connsiteY17" fmla="*/ 1648691 h 7301346"/>
              <a:gd name="connsiteX18" fmla="*/ 125307 w 9200455"/>
              <a:gd name="connsiteY18" fmla="*/ 1662546 h 7301346"/>
              <a:gd name="connsiteX19" fmla="*/ 111453 w 9200455"/>
              <a:gd name="connsiteY19" fmla="*/ 1981200 h 7301346"/>
              <a:gd name="connsiteX20" fmla="*/ 97598 w 9200455"/>
              <a:gd name="connsiteY20" fmla="*/ 2036618 h 7301346"/>
              <a:gd name="connsiteX21" fmla="*/ 56035 w 9200455"/>
              <a:gd name="connsiteY21" fmla="*/ 2092037 h 7301346"/>
              <a:gd name="connsiteX22" fmla="*/ 42180 w 9200455"/>
              <a:gd name="connsiteY22" fmla="*/ 2133600 h 7301346"/>
              <a:gd name="connsiteX23" fmla="*/ 616 w 9200455"/>
              <a:gd name="connsiteY23" fmla="*/ 2175164 h 7301346"/>
              <a:gd name="connsiteX24" fmla="*/ 28325 w 9200455"/>
              <a:gd name="connsiteY24" fmla="*/ 2161309 h 7301346"/>
              <a:gd name="connsiteX25" fmla="*/ 69889 w 9200455"/>
              <a:gd name="connsiteY25" fmla="*/ 2147455 h 7301346"/>
              <a:gd name="connsiteX26" fmla="*/ 125307 w 9200455"/>
              <a:gd name="connsiteY26" fmla="*/ 2244437 h 7301346"/>
              <a:gd name="connsiteX27" fmla="*/ 180725 w 9200455"/>
              <a:gd name="connsiteY27" fmla="*/ 2479964 h 7301346"/>
              <a:gd name="connsiteX28" fmla="*/ 208435 w 9200455"/>
              <a:gd name="connsiteY28" fmla="*/ 2507673 h 7301346"/>
              <a:gd name="connsiteX29" fmla="*/ 208435 w 9200455"/>
              <a:gd name="connsiteY29" fmla="*/ 2840182 h 7301346"/>
              <a:gd name="connsiteX30" fmla="*/ 194580 w 9200455"/>
              <a:gd name="connsiteY30" fmla="*/ 2895600 h 7301346"/>
              <a:gd name="connsiteX31" fmla="*/ 56035 w 9200455"/>
              <a:gd name="connsiteY31" fmla="*/ 2951018 h 7301346"/>
              <a:gd name="connsiteX32" fmla="*/ 69889 w 9200455"/>
              <a:gd name="connsiteY32" fmla="*/ 3034146 h 7301346"/>
              <a:gd name="connsiteX33" fmla="*/ 125307 w 9200455"/>
              <a:gd name="connsiteY33" fmla="*/ 3352800 h 7301346"/>
              <a:gd name="connsiteX34" fmla="*/ 166871 w 9200455"/>
              <a:gd name="connsiteY34" fmla="*/ 3380509 h 7301346"/>
              <a:gd name="connsiteX35" fmla="*/ 291562 w 9200455"/>
              <a:gd name="connsiteY35" fmla="*/ 3352800 h 7301346"/>
              <a:gd name="connsiteX36" fmla="*/ 263853 w 9200455"/>
              <a:gd name="connsiteY36" fmla="*/ 3283528 h 7301346"/>
              <a:gd name="connsiteX37" fmla="*/ 249998 w 9200455"/>
              <a:gd name="connsiteY37" fmla="*/ 3241964 h 7301346"/>
              <a:gd name="connsiteX38" fmla="*/ 208435 w 9200455"/>
              <a:gd name="connsiteY38" fmla="*/ 3214255 h 7301346"/>
              <a:gd name="connsiteX39" fmla="*/ 153016 w 9200455"/>
              <a:gd name="connsiteY39" fmla="*/ 3255818 h 7301346"/>
              <a:gd name="connsiteX40" fmla="*/ 139162 w 9200455"/>
              <a:gd name="connsiteY40" fmla="*/ 3311237 h 7301346"/>
              <a:gd name="connsiteX41" fmla="*/ 125307 w 9200455"/>
              <a:gd name="connsiteY41" fmla="*/ 3352800 h 7301346"/>
              <a:gd name="connsiteX42" fmla="*/ 166871 w 9200455"/>
              <a:gd name="connsiteY42" fmla="*/ 3574473 h 7301346"/>
              <a:gd name="connsiteX43" fmla="*/ 222289 w 9200455"/>
              <a:gd name="connsiteY43" fmla="*/ 3602182 h 7301346"/>
              <a:gd name="connsiteX44" fmla="*/ 263853 w 9200455"/>
              <a:gd name="connsiteY44" fmla="*/ 3616037 h 7301346"/>
              <a:gd name="connsiteX45" fmla="*/ 222289 w 9200455"/>
              <a:gd name="connsiteY45" fmla="*/ 3671455 h 7301346"/>
              <a:gd name="connsiteX46" fmla="*/ 153016 w 9200455"/>
              <a:gd name="connsiteY46" fmla="*/ 3754582 h 7301346"/>
              <a:gd name="connsiteX47" fmla="*/ 139162 w 9200455"/>
              <a:gd name="connsiteY47" fmla="*/ 3865418 h 7301346"/>
              <a:gd name="connsiteX48" fmla="*/ 125307 w 9200455"/>
              <a:gd name="connsiteY48" fmla="*/ 3920837 h 7301346"/>
              <a:gd name="connsiteX49" fmla="*/ 139162 w 9200455"/>
              <a:gd name="connsiteY49" fmla="*/ 4267200 h 7301346"/>
              <a:gd name="connsiteX50" fmla="*/ 166871 w 9200455"/>
              <a:gd name="connsiteY50" fmla="*/ 4308764 h 7301346"/>
              <a:gd name="connsiteX51" fmla="*/ 125307 w 9200455"/>
              <a:gd name="connsiteY51" fmla="*/ 4322618 h 7301346"/>
              <a:gd name="connsiteX52" fmla="*/ 97598 w 9200455"/>
              <a:gd name="connsiteY52" fmla="*/ 4364182 h 7301346"/>
              <a:gd name="connsiteX53" fmla="*/ 83744 w 9200455"/>
              <a:gd name="connsiteY53" fmla="*/ 4405746 h 7301346"/>
              <a:gd name="connsiteX54" fmla="*/ 139162 w 9200455"/>
              <a:gd name="connsiteY54" fmla="*/ 4599709 h 7301346"/>
              <a:gd name="connsiteX55" fmla="*/ 194580 w 9200455"/>
              <a:gd name="connsiteY55" fmla="*/ 4627418 h 7301346"/>
              <a:gd name="connsiteX56" fmla="*/ 263853 w 9200455"/>
              <a:gd name="connsiteY56" fmla="*/ 4682837 h 7301346"/>
              <a:gd name="connsiteX57" fmla="*/ 360835 w 9200455"/>
              <a:gd name="connsiteY57" fmla="*/ 4710546 h 7301346"/>
              <a:gd name="connsiteX58" fmla="*/ 346980 w 9200455"/>
              <a:gd name="connsiteY58" fmla="*/ 4752109 h 7301346"/>
              <a:gd name="connsiteX59" fmla="*/ 236144 w 9200455"/>
              <a:gd name="connsiteY59" fmla="*/ 4821382 h 7301346"/>
              <a:gd name="connsiteX60" fmla="*/ 208435 w 9200455"/>
              <a:gd name="connsiteY60" fmla="*/ 4918364 h 7301346"/>
              <a:gd name="connsiteX61" fmla="*/ 194580 w 9200455"/>
              <a:gd name="connsiteY61" fmla="*/ 4987637 h 7301346"/>
              <a:gd name="connsiteX62" fmla="*/ 180725 w 9200455"/>
              <a:gd name="connsiteY62" fmla="*/ 5029200 h 7301346"/>
              <a:gd name="connsiteX63" fmla="*/ 166871 w 9200455"/>
              <a:gd name="connsiteY63" fmla="*/ 5084618 h 7301346"/>
              <a:gd name="connsiteX64" fmla="*/ 139162 w 9200455"/>
              <a:gd name="connsiteY64" fmla="*/ 5140037 h 7301346"/>
              <a:gd name="connsiteX65" fmla="*/ 111453 w 9200455"/>
              <a:gd name="connsiteY65" fmla="*/ 5209309 h 7301346"/>
              <a:gd name="connsiteX66" fmla="*/ 83744 w 9200455"/>
              <a:gd name="connsiteY66" fmla="*/ 5250873 h 7301346"/>
              <a:gd name="connsiteX67" fmla="*/ 28325 w 9200455"/>
              <a:gd name="connsiteY67" fmla="*/ 5334000 h 7301346"/>
              <a:gd name="connsiteX68" fmla="*/ 69889 w 9200455"/>
              <a:gd name="connsiteY68" fmla="*/ 5347855 h 7301346"/>
              <a:gd name="connsiteX69" fmla="*/ 83744 w 9200455"/>
              <a:gd name="connsiteY69" fmla="*/ 5403273 h 7301346"/>
              <a:gd name="connsiteX70" fmla="*/ 111453 w 9200455"/>
              <a:gd name="connsiteY70" fmla="*/ 5472546 h 7301346"/>
              <a:gd name="connsiteX71" fmla="*/ 125307 w 9200455"/>
              <a:gd name="connsiteY71" fmla="*/ 5541818 h 7301346"/>
              <a:gd name="connsiteX72" fmla="*/ 153016 w 9200455"/>
              <a:gd name="connsiteY72" fmla="*/ 5652655 h 7301346"/>
              <a:gd name="connsiteX73" fmla="*/ 166871 w 9200455"/>
              <a:gd name="connsiteY73" fmla="*/ 5777346 h 7301346"/>
              <a:gd name="connsiteX74" fmla="*/ 153016 w 9200455"/>
              <a:gd name="connsiteY74" fmla="*/ 6082146 h 7301346"/>
              <a:gd name="connsiteX75" fmla="*/ 139162 w 9200455"/>
              <a:gd name="connsiteY75" fmla="*/ 6137564 h 7301346"/>
              <a:gd name="connsiteX76" fmla="*/ 125307 w 9200455"/>
              <a:gd name="connsiteY76" fmla="*/ 6442364 h 7301346"/>
              <a:gd name="connsiteX77" fmla="*/ 208435 w 9200455"/>
              <a:gd name="connsiteY77" fmla="*/ 6470073 h 7301346"/>
              <a:gd name="connsiteX78" fmla="*/ 249998 w 9200455"/>
              <a:gd name="connsiteY78" fmla="*/ 6594764 h 7301346"/>
              <a:gd name="connsiteX79" fmla="*/ 180725 w 9200455"/>
              <a:gd name="connsiteY79" fmla="*/ 6954982 h 7301346"/>
              <a:gd name="connsiteX80" fmla="*/ 166871 w 9200455"/>
              <a:gd name="connsiteY80" fmla="*/ 7010400 h 7301346"/>
              <a:gd name="connsiteX81" fmla="*/ 83744 w 9200455"/>
              <a:gd name="connsiteY81" fmla="*/ 7093528 h 7301346"/>
              <a:gd name="connsiteX82" fmla="*/ 56035 w 9200455"/>
              <a:gd name="connsiteY82" fmla="*/ 7135091 h 7301346"/>
              <a:gd name="connsiteX83" fmla="*/ 97598 w 9200455"/>
              <a:gd name="connsiteY83" fmla="*/ 7232073 h 7301346"/>
              <a:gd name="connsiteX84" fmla="*/ 194580 w 9200455"/>
              <a:gd name="connsiteY84" fmla="*/ 7204364 h 7301346"/>
              <a:gd name="connsiteX85" fmla="*/ 305416 w 9200455"/>
              <a:gd name="connsiteY85" fmla="*/ 7190509 h 7301346"/>
              <a:gd name="connsiteX86" fmla="*/ 346980 w 9200455"/>
              <a:gd name="connsiteY86" fmla="*/ 7162800 h 7301346"/>
              <a:gd name="connsiteX87" fmla="*/ 457816 w 9200455"/>
              <a:gd name="connsiteY87" fmla="*/ 7204364 h 7301346"/>
              <a:gd name="connsiteX88" fmla="*/ 513235 w 9200455"/>
              <a:gd name="connsiteY88" fmla="*/ 7218218 h 7301346"/>
              <a:gd name="connsiteX89" fmla="*/ 734907 w 9200455"/>
              <a:gd name="connsiteY89" fmla="*/ 7204364 h 7301346"/>
              <a:gd name="connsiteX90" fmla="*/ 1233671 w 9200455"/>
              <a:gd name="connsiteY90" fmla="*/ 7218218 h 7301346"/>
              <a:gd name="connsiteX91" fmla="*/ 1289089 w 9200455"/>
              <a:gd name="connsiteY91" fmla="*/ 7245928 h 7301346"/>
              <a:gd name="connsiteX92" fmla="*/ 1372216 w 9200455"/>
              <a:gd name="connsiteY92" fmla="*/ 7259782 h 7301346"/>
              <a:gd name="connsiteX93" fmla="*/ 1413780 w 9200455"/>
              <a:gd name="connsiteY93" fmla="*/ 7273637 h 7301346"/>
              <a:gd name="connsiteX94" fmla="*/ 1593889 w 9200455"/>
              <a:gd name="connsiteY94" fmla="*/ 7259782 h 7301346"/>
              <a:gd name="connsiteX95" fmla="*/ 1690871 w 9200455"/>
              <a:gd name="connsiteY95" fmla="*/ 7204364 h 7301346"/>
              <a:gd name="connsiteX96" fmla="*/ 1718580 w 9200455"/>
              <a:gd name="connsiteY96" fmla="*/ 7162800 h 7301346"/>
              <a:gd name="connsiteX97" fmla="*/ 1843271 w 9200455"/>
              <a:gd name="connsiteY97" fmla="*/ 7162800 h 7301346"/>
              <a:gd name="connsiteX98" fmla="*/ 1870980 w 9200455"/>
              <a:gd name="connsiteY98" fmla="*/ 7204364 h 7301346"/>
              <a:gd name="connsiteX99" fmla="*/ 2064944 w 9200455"/>
              <a:gd name="connsiteY99" fmla="*/ 7218218 h 7301346"/>
              <a:gd name="connsiteX100" fmla="*/ 2106507 w 9200455"/>
              <a:gd name="connsiteY100" fmla="*/ 7204364 h 7301346"/>
              <a:gd name="connsiteX101" fmla="*/ 2411307 w 9200455"/>
              <a:gd name="connsiteY101" fmla="*/ 7204364 h 7301346"/>
              <a:gd name="connsiteX102" fmla="*/ 2452871 w 9200455"/>
              <a:gd name="connsiteY102" fmla="*/ 7232073 h 7301346"/>
              <a:gd name="connsiteX103" fmla="*/ 2619125 w 9200455"/>
              <a:gd name="connsiteY103" fmla="*/ 7232073 h 7301346"/>
              <a:gd name="connsiteX104" fmla="*/ 2840798 w 9200455"/>
              <a:gd name="connsiteY104" fmla="*/ 7218218 h 7301346"/>
              <a:gd name="connsiteX105" fmla="*/ 3090180 w 9200455"/>
              <a:gd name="connsiteY105" fmla="*/ 7232073 h 7301346"/>
              <a:gd name="connsiteX106" fmla="*/ 3048616 w 9200455"/>
              <a:gd name="connsiteY106" fmla="*/ 7273637 h 7301346"/>
              <a:gd name="connsiteX107" fmla="*/ 3007053 w 9200455"/>
              <a:gd name="connsiteY107" fmla="*/ 7287491 h 7301346"/>
              <a:gd name="connsiteX108" fmla="*/ 2951635 w 9200455"/>
              <a:gd name="connsiteY108" fmla="*/ 7273637 h 7301346"/>
              <a:gd name="connsiteX109" fmla="*/ 3007053 w 9200455"/>
              <a:gd name="connsiteY109" fmla="*/ 7121237 h 7301346"/>
              <a:gd name="connsiteX110" fmla="*/ 3048616 w 9200455"/>
              <a:gd name="connsiteY110" fmla="*/ 7065818 h 7301346"/>
              <a:gd name="connsiteX111" fmla="*/ 3104035 w 9200455"/>
              <a:gd name="connsiteY111" fmla="*/ 7051964 h 7301346"/>
              <a:gd name="connsiteX112" fmla="*/ 3201016 w 9200455"/>
              <a:gd name="connsiteY112" fmla="*/ 7121237 h 7301346"/>
              <a:gd name="connsiteX113" fmla="*/ 3325707 w 9200455"/>
              <a:gd name="connsiteY113" fmla="*/ 7176655 h 7301346"/>
              <a:gd name="connsiteX114" fmla="*/ 3408835 w 9200455"/>
              <a:gd name="connsiteY114" fmla="*/ 7232073 h 7301346"/>
              <a:gd name="connsiteX115" fmla="*/ 3478107 w 9200455"/>
              <a:gd name="connsiteY115" fmla="*/ 7176655 h 7301346"/>
              <a:gd name="connsiteX116" fmla="*/ 3575089 w 9200455"/>
              <a:gd name="connsiteY116" fmla="*/ 7093528 h 7301346"/>
              <a:gd name="connsiteX117" fmla="*/ 3782907 w 9200455"/>
              <a:gd name="connsiteY117" fmla="*/ 7024255 h 7301346"/>
              <a:gd name="connsiteX118" fmla="*/ 3893744 w 9200455"/>
              <a:gd name="connsiteY118" fmla="*/ 7010400 h 7301346"/>
              <a:gd name="connsiteX119" fmla="*/ 3990725 w 9200455"/>
              <a:gd name="connsiteY119" fmla="*/ 6996546 h 7301346"/>
              <a:gd name="connsiteX120" fmla="*/ 4240107 w 9200455"/>
              <a:gd name="connsiteY120" fmla="*/ 7038109 h 7301346"/>
              <a:gd name="connsiteX121" fmla="*/ 4295525 w 9200455"/>
              <a:gd name="connsiteY121" fmla="*/ 7093528 h 7301346"/>
              <a:gd name="connsiteX122" fmla="*/ 4337089 w 9200455"/>
              <a:gd name="connsiteY122" fmla="*/ 7176655 h 7301346"/>
              <a:gd name="connsiteX123" fmla="*/ 4364798 w 9200455"/>
              <a:gd name="connsiteY123" fmla="*/ 7135091 h 7301346"/>
              <a:gd name="connsiteX124" fmla="*/ 4420216 w 9200455"/>
              <a:gd name="connsiteY124" fmla="*/ 7121237 h 7301346"/>
              <a:gd name="connsiteX125" fmla="*/ 4503344 w 9200455"/>
              <a:gd name="connsiteY125" fmla="*/ 7051964 h 7301346"/>
              <a:gd name="connsiteX126" fmla="*/ 4544907 w 9200455"/>
              <a:gd name="connsiteY126" fmla="*/ 7038109 h 7301346"/>
              <a:gd name="connsiteX127" fmla="*/ 4628035 w 9200455"/>
              <a:gd name="connsiteY127" fmla="*/ 7093528 h 7301346"/>
              <a:gd name="connsiteX128" fmla="*/ 4641889 w 9200455"/>
              <a:gd name="connsiteY128" fmla="*/ 7135091 h 7301346"/>
              <a:gd name="connsiteX129" fmla="*/ 4655744 w 9200455"/>
              <a:gd name="connsiteY129" fmla="*/ 7218218 h 7301346"/>
              <a:gd name="connsiteX130" fmla="*/ 4725016 w 9200455"/>
              <a:gd name="connsiteY130" fmla="*/ 7245928 h 7301346"/>
              <a:gd name="connsiteX131" fmla="*/ 4905125 w 9200455"/>
              <a:gd name="connsiteY131" fmla="*/ 7273637 h 7301346"/>
              <a:gd name="connsiteX132" fmla="*/ 4946689 w 9200455"/>
              <a:gd name="connsiteY132" fmla="*/ 7301346 h 7301346"/>
              <a:gd name="connsiteX133" fmla="*/ 5043671 w 9200455"/>
              <a:gd name="connsiteY133" fmla="*/ 7204364 h 7301346"/>
              <a:gd name="connsiteX134" fmla="*/ 5099089 w 9200455"/>
              <a:gd name="connsiteY134" fmla="*/ 7176655 h 7301346"/>
              <a:gd name="connsiteX135" fmla="*/ 5140653 w 9200455"/>
              <a:gd name="connsiteY135" fmla="*/ 7148946 h 7301346"/>
              <a:gd name="connsiteX136" fmla="*/ 5306907 w 9200455"/>
              <a:gd name="connsiteY136" fmla="*/ 7107382 h 7301346"/>
              <a:gd name="connsiteX137" fmla="*/ 5445453 w 9200455"/>
              <a:gd name="connsiteY137" fmla="*/ 7065818 h 7301346"/>
              <a:gd name="connsiteX138" fmla="*/ 5597853 w 9200455"/>
              <a:gd name="connsiteY138" fmla="*/ 7079673 h 7301346"/>
              <a:gd name="connsiteX139" fmla="*/ 5694835 w 9200455"/>
              <a:gd name="connsiteY139" fmla="*/ 7121237 h 7301346"/>
              <a:gd name="connsiteX140" fmla="*/ 5777962 w 9200455"/>
              <a:gd name="connsiteY140" fmla="*/ 7148946 h 7301346"/>
              <a:gd name="connsiteX141" fmla="*/ 5805671 w 9200455"/>
              <a:gd name="connsiteY141" fmla="*/ 7204364 h 7301346"/>
              <a:gd name="connsiteX142" fmla="*/ 5958071 w 9200455"/>
              <a:gd name="connsiteY142" fmla="*/ 7162800 h 7301346"/>
              <a:gd name="connsiteX143" fmla="*/ 6013489 w 9200455"/>
              <a:gd name="connsiteY143" fmla="*/ 7190509 h 7301346"/>
              <a:gd name="connsiteX144" fmla="*/ 6415271 w 9200455"/>
              <a:gd name="connsiteY144" fmla="*/ 7190509 h 7301346"/>
              <a:gd name="connsiteX145" fmla="*/ 6512253 w 9200455"/>
              <a:gd name="connsiteY145" fmla="*/ 7121237 h 7301346"/>
              <a:gd name="connsiteX146" fmla="*/ 6595380 w 9200455"/>
              <a:gd name="connsiteY146" fmla="*/ 7079673 h 7301346"/>
              <a:gd name="connsiteX147" fmla="*/ 6830907 w 9200455"/>
              <a:gd name="connsiteY147" fmla="*/ 7093528 h 7301346"/>
              <a:gd name="connsiteX148" fmla="*/ 6941744 w 9200455"/>
              <a:gd name="connsiteY148" fmla="*/ 7121237 h 7301346"/>
              <a:gd name="connsiteX149" fmla="*/ 7080289 w 9200455"/>
              <a:gd name="connsiteY149" fmla="*/ 7135091 h 7301346"/>
              <a:gd name="connsiteX150" fmla="*/ 7551344 w 9200455"/>
              <a:gd name="connsiteY150" fmla="*/ 7148946 h 7301346"/>
              <a:gd name="connsiteX151" fmla="*/ 7592907 w 9200455"/>
              <a:gd name="connsiteY151" fmla="*/ 7162800 h 7301346"/>
              <a:gd name="connsiteX152" fmla="*/ 7745307 w 9200455"/>
              <a:gd name="connsiteY152" fmla="*/ 7190509 h 7301346"/>
              <a:gd name="connsiteX153" fmla="*/ 8244071 w 9200455"/>
              <a:gd name="connsiteY153" fmla="*/ 7218218 h 7301346"/>
              <a:gd name="connsiteX154" fmla="*/ 8451889 w 9200455"/>
              <a:gd name="connsiteY154" fmla="*/ 7204364 h 7301346"/>
              <a:gd name="connsiteX155" fmla="*/ 8631998 w 9200455"/>
              <a:gd name="connsiteY155" fmla="*/ 7162800 h 7301346"/>
              <a:gd name="connsiteX156" fmla="*/ 8770544 w 9200455"/>
              <a:gd name="connsiteY156" fmla="*/ 7093528 h 7301346"/>
              <a:gd name="connsiteX157" fmla="*/ 8881380 w 9200455"/>
              <a:gd name="connsiteY157" fmla="*/ 7038109 h 7301346"/>
              <a:gd name="connsiteX158" fmla="*/ 8992216 w 9200455"/>
              <a:gd name="connsiteY158" fmla="*/ 6996546 h 7301346"/>
              <a:gd name="connsiteX159" fmla="*/ 9033780 w 9200455"/>
              <a:gd name="connsiteY159" fmla="*/ 6968837 h 7301346"/>
              <a:gd name="connsiteX160" fmla="*/ 9103053 w 9200455"/>
              <a:gd name="connsiteY160" fmla="*/ 6941128 h 7301346"/>
              <a:gd name="connsiteX161" fmla="*/ 9116907 w 9200455"/>
              <a:gd name="connsiteY161" fmla="*/ 6899564 h 7301346"/>
              <a:gd name="connsiteX162" fmla="*/ 9103053 w 9200455"/>
              <a:gd name="connsiteY162" fmla="*/ 6858000 h 7301346"/>
              <a:gd name="connsiteX163" fmla="*/ 9075344 w 9200455"/>
              <a:gd name="connsiteY163" fmla="*/ 6802582 h 7301346"/>
              <a:gd name="connsiteX164" fmla="*/ 9033780 w 9200455"/>
              <a:gd name="connsiteY164" fmla="*/ 6622473 h 7301346"/>
              <a:gd name="connsiteX165" fmla="*/ 9019925 w 9200455"/>
              <a:gd name="connsiteY165" fmla="*/ 6567055 h 7301346"/>
              <a:gd name="connsiteX166" fmla="*/ 9019925 w 9200455"/>
              <a:gd name="connsiteY166" fmla="*/ 6192982 h 7301346"/>
              <a:gd name="connsiteX167" fmla="*/ 9033780 w 9200455"/>
              <a:gd name="connsiteY167" fmla="*/ 6151418 h 7301346"/>
              <a:gd name="connsiteX168" fmla="*/ 9019925 w 9200455"/>
              <a:gd name="connsiteY168" fmla="*/ 5915891 h 7301346"/>
              <a:gd name="connsiteX169" fmla="*/ 8936798 w 9200455"/>
              <a:gd name="connsiteY169" fmla="*/ 5832764 h 7301346"/>
              <a:gd name="connsiteX170" fmla="*/ 8895235 w 9200455"/>
              <a:gd name="connsiteY170" fmla="*/ 5791200 h 7301346"/>
              <a:gd name="connsiteX171" fmla="*/ 8881380 w 9200455"/>
              <a:gd name="connsiteY171" fmla="*/ 5749637 h 7301346"/>
              <a:gd name="connsiteX172" fmla="*/ 8909089 w 9200455"/>
              <a:gd name="connsiteY172" fmla="*/ 5555673 h 7301346"/>
              <a:gd name="connsiteX173" fmla="*/ 9019925 w 9200455"/>
              <a:gd name="connsiteY173" fmla="*/ 5430982 h 7301346"/>
              <a:gd name="connsiteX174" fmla="*/ 9116907 w 9200455"/>
              <a:gd name="connsiteY174" fmla="*/ 5223164 h 7301346"/>
              <a:gd name="connsiteX175" fmla="*/ 9144616 w 9200455"/>
              <a:gd name="connsiteY175" fmla="*/ 5181600 h 7301346"/>
              <a:gd name="connsiteX176" fmla="*/ 9172325 w 9200455"/>
              <a:gd name="connsiteY176" fmla="*/ 5126182 h 7301346"/>
              <a:gd name="connsiteX177" fmla="*/ 9200035 w 9200455"/>
              <a:gd name="connsiteY177" fmla="*/ 5043055 h 7301346"/>
              <a:gd name="connsiteX178" fmla="*/ 9172325 w 9200455"/>
              <a:gd name="connsiteY178" fmla="*/ 5015346 h 7301346"/>
              <a:gd name="connsiteX179" fmla="*/ 9089198 w 9200455"/>
              <a:gd name="connsiteY179" fmla="*/ 4946073 h 7301346"/>
              <a:gd name="connsiteX180" fmla="*/ 9019925 w 9200455"/>
              <a:gd name="connsiteY180" fmla="*/ 4849091 h 7301346"/>
              <a:gd name="connsiteX181" fmla="*/ 8936798 w 9200455"/>
              <a:gd name="connsiteY181" fmla="*/ 4738255 h 7301346"/>
              <a:gd name="connsiteX182" fmla="*/ 8895235 w 9200455"/>
              <a:gd name="connsiteY182" fmla="*/ 4710546 h 7301346"/>
              <a:gd name="connsiteX183" fmla="*/ 8867525 w 9200455"/>
              <a:gd name="connsiteY183" fmla="*/ 4641273 h 7301346"/>
              <a:gd name="connsiteX184" fmla="*/ 8853671 w 9200455"/>
              <a:gd name="connsiteY184" fmla="*/ 4599709 h 7301346"/>
              <a:gd name="connsiteX185" fmla="*/ 8936798 w 9200455"/>
              <a:gd name="connsiteY185" fmla="*/ 4530437 h 7301346"/>
              <a:gd name="connsiteX186" fmla="*/ 9116907 w 9200455"/>
              <a:gd name="connsiteY186" fmla="*/ 4502728 h 7301346"/>
              <a:gd name="connsiteX187" fmla="*/ 9172325 w 9200455"/>
              <a:gd name="connsiteY187" fmla="*/ 4488873 h 7301346"/>
              <a:gd name="connsiteX188" fmla="*/ 9172325 w 9200455"/>
              <a:gd name="connsiteY188" fmla="*/ 4433455 h 7301346"/>
              <a:gd name="connsiteX189" fmla="*/ 9158471 w 9200455"/>
              <a:gd name="connsiteY189" fmla="*/ 4391891 h 7301346"/>
              <a:gd name="connsiteX190" fmla="*/ 9103053 w 9200455"/>
              <a:gd name="connsiteY190" fmla="*/ 4350328 h 7301346"/>
              <a:gd name="connsiteX191" fmla="*/ 9019925 w 9200455"/>
              <a:gd name="connsiteY191" fmla="*/ 4239491 h 7301346"/>
              <a:gd name="connsiteX192" fmla="*/ 8992216 w 9200455"/>
              <a:gd name="connsiteY192" fmla="*/ 4197928 h 7301346"/>
              <a:gd name="connsiteX193" fmla="*/ 8922944 w 9200455"/>
              <a:gd name="connsiteY193" fmla="*/ 4059382 h 7301346"/>
              <a:gd name="connsiteX194" fmla="*/ 8895235 w 9200455"/>
              <a:gd name="connsiteY194" fmla="*/ 3976255 h 7301346"/>
              <a:gd name="connsiteX195" fmla="*/ 8964507 w 9200455"/>
              <a:gd name="connsiteY195" fmla="*/ 3990109 h 7301346"/>
              <a:gd name="connsiteX196" fmla="*/ 9006071 w 9200455"/>
              <a:gd name="connsiteY196" fmla="*/ 4031673 h 7301346"/>
              <a:gd name="connsiteX197" fmla="*/ 9019925 w 9200455"/>
              <a:gd name="connsiteY197" fmla="*/ 3962400 h 7301346"/>
              <a:gd name="connsiteX198" fmla="*/ 9033780 w 9200455"/>
              <a:gd name="connsiteY198" fmla="*/ 3616037 h 7301346"/>
              <a:gd name="connsiteX199" fmla="*/ 9061489 w 9200455"/>
              <a:gd name="connsiteY199" fmla="*/ 3519055 h 7301346"/>
              <a:gd name="connsiteX200" fmla="*/ 9158471 w 9200455"/>
              <a:gd name="connsiteY200" fmla="*/ 3463637 h 7301346"/>
              <a:gd name="connsiteX201" fmla="*/ 9144616 w 9200455"/>
              <a:gd name="connsiteY201" fmla="*/ 3422073 h 7301346"/>
              <a:gd name="connsiteX202" fmla="*/ 9075344 w 9200455"/>
              <a:gd name="connsiteY202" fmla="*/ 3408218 h 7301346"/>
              <a:gd name="connsiteX203" fmla="*/ 8950653 w 9200455"/>
              <a:gd name="connsiteY203" fmla="*/ 3338946 h 7301346"/>
              <a:gd name="connsiteX204" fmla="*/ 9033780 w 9200455"/>
              <a:gd name="connsiteY204" fmla="*/ 3075709 h 7301346"/>
              <a:gd name="connsiteX205" fmla="*/ 9075344 w 9200455"/>
              <a:gd name="connsiteY205" fmla="*/ 3048000 h 7301346"/>
              <a:gd name="connsiteX206" fmla="*/ 9130762 w 9200455"/>
              <a:gd name="connsiteY206" fmla="*/ 3034146 h 7301346"/>
              <a:gd name="connsiteX207" fmla="*/ 9144616 w 9200455"/>
              <a:gd name="connsiteY207" fmla="*/ 2992582 h 7301346"/>
              <a:gd name="connsiteX208" fmla="*/ 9047635 w 9200455"/>
              <a:gd name="connsiteY208" fmla="*/ 2881746 h 7301346"/>
              <a:gd name="connsiteX209" fmla="*/ 9033780 w 9200455"/>
              <a:gd name="connsiteY209" fmla="*/ 2840182 h 7301346"/>
              <a:gd name="connsiteX210" fmla="*/ 9006071 w 9200455"/>
              <a:gd name="connsiteY210" fmla="*/ 2715491 h 7301346"/>
              <a:gd name="connsiteX211" fmla="*/ 9019925 w 9200455"/>
              <a:gd name="connsiteY211" fmla="*/ 2563091 h 7301346"/>
              <a:gd name="connsiteX212" fmla="*/ 9061489 w 9200455"/>
              <a:gd name="connsiteY212" fmla="*/ 2549237 h 7301346"/>
              <a:gd name="connsiteX213" fmla="*/ 9075344 w 9200455"/>
              <a:gd name="connsiteY213" fmla="*/ 2507673 h 7301346"/>
              <a:gd name="connsiteX214" fmla="*/ 9033780 w 9200455"/>
              <a:gd name="connsiteY214" fmla="*/ 2493818 h 7301346"/>
              <a:gd name="connsiteX215" fmla="*/ 9006071 w 9200455"/>
              <a:gd name="connsiteY215" fmla="*/ 2452255 h 7301346"/>
              <a:gd name="connsiteX216" fmla="*/ 8978362 w 9200455"/>
              <a:gd name="connsiteY216" fmla="*/ 2355273 h 7301346"/>
              <a:gd name="connsiteX217" fmla="*/ 9061489 w 9200455"/>
              <a:gd name="connsiteY217" fmla="*/ 2161309 h 7301346"/>
              <a:gd name="connsiteX218" fmla="*/ 9103053 w 9200455"/>
              <a:gd name="connsiteY218" fmla="*/ 2147455 h 7301346"/>
              <a:gd name="connsiteX219" fmla="*/ 9116907 w 9200455"/>
              <a:gd name="connsiteY219" fmla="*/ 2105891 h 7301346"/>
              <a:gd name="connsiteX220" fmla="*/ 9061489 w 9200455"/>
              <a:gd name="connsiteY220" fmla="*/ 2008909 h 7301346"/>
              <a:gd name="connsiteX221" fmla="*/ 8978362 w 9200455"/>
              <a:gd name="connsiteY221" fmla="*/ 1953491 h 7301346"/>
              <a:gd name="connsiteX222" fmla="*/ 8964507 w 9200455"/>
              <a:gd name="connsiteY222" fmla="*/ 1911928 h 7301346"/>
              <a:gd name="connsiteX223" fmla="*/ 9006071 w 9200455"/>
              <a:gd name="connsiteY223" fmla="*/ 1870364 h 7301346"/>
              <a:gd name="connsiteX224" fmla="*/ 9033780 w 9200455"/>
              <a:gd name="connsiteY224" fmla="*/ 1828800 h 7301346"/>
              <a:gd name="connsiteX225" fmla="*/ 8978362 w 9200455"/>
              <a:gd name="connsiteY225" fmla="*/ 1745673 h 7301346"/>
              <a:gd name="connsiteX226" fmla="*/ 8922944 w 9200455"/>
              <a:gd name="connsiteY226" fmla="*/ 1676400 h 7301346"/>
              <a:gd name="connsiteX227" fmla="*/ 8909089 w 9200455"/>
              <a:gd name="connsiteY227" fmla="*/ 1620982 h 7301346"/>
              <a:gd name="connsiteX228" fmla="*/ 8867525 w 9200455"/>
              <a:gd name="connsiteY228" fmla="*/ 1537855 h 7301346"/>
              <a:gd name="connsiteX229" fmla="*/ 8895235 w 9200455"/>
              <a:gd name="connsiteY229" fmla="*/ 1371600 h 7301346"/>
              <a:gd name="connsiteX230" fmla="*/ 9103053 w 9200455"/>
              <a:gd name="connsiteY230" fmla="*/ 1288473 h 7301346"/>
              <a:gd name="connsiteX231" fmla="*/ 9144616 w 9200455"/>
              <a:gd name="connsiteY231" fmla="*/ 1260764 h 7301346"/>
              <a:gd name="connsiteX232" fmla="*/ 9103053 w 9200455"/>
              <a:gd name="connsiteY232" fmla="*/ 1233055 h 7301346"/>
              <a:gd name="connsiteX233" fmla="*/ 9033780 w 9200455"/>
              <a:gd name="connsiteY233" fmla="*/ 1205346 h 7301346"/>
              <a:gd name="connsiteX234" fmla="*/ 9019925 w 9200455"/>
              <a:gd name="connsiteY234" fmla="*/ 1163782 h 7301346"/>
              <a:gd name="connsiteX235" fmla="*/ 9006071 w 9200455"/>
              <a:gd name="connsiteY235" fmla="*/ 1052946 h 7301346"/>
              <a:gd name="connsiteX236" fmla="*/ 8992216 w 9200455"/>
              <a:gd name="connsiteY236" fmla="*/ 997528 h 7301346"/>
              <a:gd name="connsiteX237" fmla="*/ 9006071 w 9200455"/>
              <a:gd name="connsiteY237" fmla="*/ 942109 h 7301346"/>
              <a:gd name="connsiteX238" fmla="*/ 9061489 w 9200455"/>
              <a:gd name="connsiteY238" fmla="*/ 969818 h 7301346"/>
              <a:gd name="connsiteX239" fmla="*/ 9047635 w 9200455"/>
              <a:gd name="connsiteY239" fmla="*/ 1205346 h 7301346"/>
              <a:gd name="connsiteX240" fmla="*/ 9019925 w 9200455"/>
              <a:gd name="connsiteY240" fmla="*/ 1108364 h 7301346"/>
              <a:gd name="connsiteX241" fmla="*/ 9006071 w 9200455"/>
              <a:gd name="connsiteY241" fmla="*/ 845128 h 7301346"/>
              <a:gd name="connsiteX242" fmla="*/ 8978362 w 9200455"/>
              <a:gd name="connsiteY242" fmla="*/ 817418 h 7301346"/>
              <a:gd name="connsiteX243" fmla="*/ 8909089 w 9200455"/>
              <a:gd name="connsiteY243" fmla="*/ 803564 h 7301346"/>
              <a:gd name="connsiteX244" fmla="*/ 8839816 w 9200455"/>
              <a:gd name="connsiteY244" fmla="*/ 775855 h 7301346"/>
              <a:gd name="connsiteX245" fmla="*/ 8756689 w 9200455"/>
              <a:gd name="connsiteY245" fmla="*/ 831273 h 7301346"/>
              <a:gd name="connsiteX246" fmla="*/ 8645853 w 9200455"/>
              <a:gd name="connsiteY246" fmla="*/ 817418 h 7301346"/>
              <a:gd name="connsiteX247" fmla="*/ 8631998 w 9200455"/>
              <a:gd name="connsiteY247" fmla="*/ 748146 h 7301346"/>
              <a:gd name="connsiteX248" fmla="*/ 8562725 w 9200455"/>
              <a:gd name="connsiteY248" fmla="*/ 651164 h 7301346"/>
              <a:gd name="connsiteX249" fmla="*/ 8507307 w 9200455"/>
              <a:gd name="connsiteY249" fmla="*/ 526473 h 7301346"/>
              <a:gd name="connsiteX250" fmla="*/ 8451889 w 9200455"/>
              <a:gd name="connsiteY250" fmla="*/ 332509 h 7301346"/>
              <a:gd name="connsiteX251" fmla="*/ 8424180 w 9200455"/>
              <a:gd name="connsiteY251" fmla="*/ 207818 h 7301346"/>
              <a:gd name="connsiteX252" fmla="*/ 8382616 w 9200455"/>
              <a:gd name="connsiteY252" fmla="*/ 263237 h 7301346"/>
              <a:gd name="connsiteX253" fmla="*/ 8327198 w 9200455"/>
              <a:gd name="connsiteY253" fmla="*/ 415637 h 7301346"/>
              <a:gd name="connsiteX254" fmla="*/ 8216362 w 9200455"/>
              <a:gd name="connsiteY254" fmla="*/ 526473 h 7301346"/>
              <a:gd name="connsiteX255" fmla="*/ 8174798 w 9200455"/>
              <a:gd name="connsiteY255" fmla="*/ 595746 h 7301346"/>
              <a:gd name="connsiteX256" fmla="*/ 7925416 w 9200455"/>
              <a:gd name="connsiteY256" fmla="*/ 651164 h 7301346"/>
              <a:gd name="connsiteX257" fmla="*/ 7897707 w 9200455"/>
              <a:gd name="connsiteY257" fmla="*/ 692728 h 7301346"/>
              <a:gd name="connsiteX258" fmla="*/ 7745307 w 9200455"/>
              <a:gd name="connsiteY258" fmla="*/ 678873 h 7301346"/>
              <a:gd name="connsiteX259" fmla="*/ 7689889 w 9200455"/>
              <a:gd name="connsiteY259" fmla="*/ 623455 h 7301346"/>
              <a:gd name="connsiteX260" fmla="*/ 7246544 w 9200455"/>
              <a:gd name="connsiteY260" fmla="*/ 581891 h 7301346"/>
              <a:gd name="connsiteX261" fmla="*/ 7149562 w 9200455"/>
              <a:gd name="connsiteY261" fmla="*/ 637309 h 7301346"/>
              <a:gd name="connsiteX262" fmla="*/ 7011016 w 9200455"/>
              <a:gd name="connsiteY262" fmla="*/ 623455 h 7301346"/>
              <a:gd name="connsiteX263" fmla="*/ 6886325 w 9200455"/>
              <a:gd name="connsiteY263" fmla="*/ 554182 h 7301346"/>
              <a:gd name="connsiteX264" fmla="*/ 6761635 w 9200455"/>
              <a:gd name="connsiteY264" fmla="*/ 595746 h 7301346"/>
              <a:gd name="connsiteX265" fmla="*/ 6692362 w 9200455"/>
              <a:gd name="connsiteY265" fmla="*/ 623455 h 7301346"/>
              <a:gd name="connsiteX266" fmla="*/ 6484544 w 9200455"/>
              <a:gd name="connsiteY266" fmla="*/ 595746 h 7301346"/>
              <a:gd name="connsiteX267" fmla="*/ 6415271 w 9200455"/>
              <a:gd name="connsiteY267" fmla="*/ 512618 h 7301346"/>
              <a:gd name="connsiteX268" fmla="*/ 6359853 w 9200455"/>
              <a:gd name="connsiteY268" fmla="*/ 415637 h 7301346"/>
              <a:gd name="connsiteX269" fmla="*/ 6345998 w 9200455"/>
              <a:gd name="connsiteY269" fmla="*/ 457200 h 7301346"/>
              <a:gd name="connsiteX270" fmla="*/ 6318289 w 9200455"/>
              <a:gd name="connsiteY270" fmla="*/ 554182 h 7301346"/>
              <a:gd name="connsiteX271" fmla="*/ 6290580 w 9200455"/>
              <a:gd name="connsiteY271" fmla="*/ 623455 h 7301346"/>
              <a:gd name="connsiteX272" fmla="*/ 6235162 w 9200455"/>
              <a:gd name="connsiteY272" fmla="*/ 706582 h 7301346"/>
              <a:gd name="connsiteX273" fmla="*/ 6193598 w 9200455"/>
              <a:gd name="connsiteY273" fmla="*/ 720437 h 7301346"/>
              <a:gd name="connsiteX274" fmla="*/ 6138180 w 9200455"/>
              <a:gd name="connsiteY274" fmla="*/ 692728 h 7301346"/>
              <a:gd name="connsiteX275" fmla="*/ 6110471 w 9200455"/>
              <a:gd name="connsiteY275" fmla="*/ 595746 h 7301346"/>
              <a:gd name="connsiteX276" fmla="*/ 6082762 w 9200455"/>
              <a:gd name="connsiteY276" fmla="*/ 512618 h 7301346"/>
              <a:gd name="connsiteX277" fmla="*/ 5985780 w 9200455"/>
              <a:gd name="connsiteY277" fmla="*/ 512618 h 7301346"/>
              <a:gd name="connsiteX278" fmla="*/ 5971925 w 9200455"/>
              <a:gd name="connsiteY278" fmla="*/ 471055 h 7301346"/>
              <a:gd name="connsiteX279" fmla="*/ 5944216 w 9200455"/>
              <a:gd name="connsiteY279" fmla="*/ 526473 h 7301346"/>
              <a:gd name="connsiteX280" fmla="*/ 5930362 w 9200455"/>
              <a:gd name="connsiteY280" fmla="*/ 609600 h 7301346"/>
              <a:gd name="connsiteX281" fmla="*/ 5916507 w 9200455"/>
              <a:gd name="connsiteY281" fmla="*/ 678873 h 7301346"/>
              <a:gd name="connsiteX282" fmla="*/ 5847235 w 9200455"/>
              <a:gd name="connsiteY282" fmla="*/ 678873 h 7301346"/>
              <a:gd name="connsiteX283" fmla="*/ 5777962 w 9200455"/>
              <a:gd name="connsiteY283" fmla="*/ 665018 h 7301346"/>
              <a:gd name="connsiteX284" fmla="*/ 5764107 w 9200455"/>
              <a:gd name="connsiteY284" fmla="*/ 623455 h 7301346"/>
              <a:gd name="connsiteX285" fmla="*/ 5750253 w 9200455"/>
              <a:gd name="connsiteY285" fmla="*/ 665018 h 7301346"/>
              <a:gd name="connsiteX286" fmla="*/ 5736398 w 9200455"/>
              <a:gd name="connsiteY286" fmla="*/ 720437 h 7301346"/>
              <a:gd name="connsiteX287" fmla="*/ 5625562 w 9200455"/>
              <a:gd name="connsiteY287" fmla="*/ 706582 h 7301346"/>
              <a:gd name="connsiteX288" fmla="*/ 5528580 w 9200455"/>
              <a:gd name="connsiteY288" fmla="*/ 651164 h 7301346"/>
              <a:gd name="connsiteX289" fmla="*/ 5487016 w 9200455"/>
              <a:gd name="connsiteY289" fmla="*/ 568037 h 7301346"/>
              <a:gd name="connsiteX290" fmla="*/ 5390035 w 9200455"/>
              <a:gd name="connsiteY290" fmla="*/ 387928 h 7301346"/>
              <a:gd name="connsiteX291" fmla="*/ 5348471 w 9200455"/>
              <a:gd name="connsiteY291" fmla="*/ 484909 h 7301346"/>
              <a:gd name="connsiteX292" fmla="*/ 5293053 w 9200455"/>
              <a:gd name="connsiteY292" fmla="*/ 526473 h 7301346"/>
              <a:gd name="connsiteX293" fmla="*/ 5223780 w 9200455"/>
              <a:gd name="connsiteY293" fmla="*/ 512618 h 7301346"/>
              <a:gd name="connsiteX294" fmla="*/ 5140653 w 9200455"/>
              <a:gd name="connsiteY294" fmla="*/ 484909 h 7301346"/>
              <a:gd name="connsiteX295" fmla="*/ 5099089 w 9200455"/>
              <a:gd name="connsiteY295" fmla="*/ 568037 h 7301346"/>
              <a:gd name="connsiteX296" fmla="*/ 5043671 w 9200455"/>
              <a:gd name="connsiteY296" fmla="*/ 706582 h 7301346"/>
              <a:gd name="connsiteX297" fmla="*/ 5002107 w 9200455"/>
              <a:gd name="connsiteY297" fmla="*/ 803564 h 7301346"/>
              <a:gd name="connsiteX298" fmla="*/ 4960544 w 9200455"/>
              <a:gd name="connsiteY298" fmla="*/ 665018 h 7301346"/>
              <a:gd name="connsiteX299" fmla="*/ 4946689 w 9200455"/>
              <a:gd name="connsiteY299" fmla="*/ 623455 h 7301346"/>
              <a:gd name="connsiteX300" fmla="*/ 4891271 w 9200455"/>
              <a:gd name="connsiteY300" fmla="*/ 637309 h 7301346"/>
              <a:gd name="connsiteX301" fmla="*/ 4821998 w 9200455"/>
              <a:gd name="connsiteY301" fmla="*/ 609600 h 7301346"/>
              <a:gd name="connsiteX302" fmla="*/ 4752725 w 9200455"/>
              <a:gd name="connsiteY302" fmla="*/ 831273 h 7301346"/>
              <a:gd name="connsiteX303" fmla="*/ 4711162 w 9200455"/>
              <a:gd name="connsiteY303" fmla="*/ 914400 h 7301346"/>
              <a:gd name="connsiteX304" fmla="*/ 4655744 w 9200455"/>
              <a:gd name="connsiteY304" fmla="*/ 997528 h 7301346"/>
              <a:gd name="connsiteX305" fmla="*/ 4586471 w 9200455"/>
              <a:gd name="connsiteY305" fmla="*/ 983673 h 7301346"/>
              <a:gd name="connsiteX306" fmla="*/ 4544907 w 9200455"/>
              <a:gd name="connsiteY306" fmla="*/ 955964 h 7301346"/>
              <a:gd name="connsiteX307" fmla="*/ 4503344 w 9200455"/>
              <a:gd name="connsiteY307" fmla="*/ 969818 h 7301346"/>
              <a:gd name="connsiteX308" fmla="*/ 4420216 w 9200455"/>
              <a:gd name="connsiteY308" fmla="*/ 955964 h 7301346"/>
              <a:gd name="connsiteX309" fmla="*/ 4406362 w 9200455"/>
              <a:gd name="connsiteY309" fmla="*/ 914400 h 7301346"/>
              <a:gd name="connsiteX310" fmla="*/ 4378653 w 9200455"/>
              <a:gd name="connsiteY310" fmla="*/ 858982 h 7301346"/>
              <a:gd name="connsiteX311" fmla="*/ 4350944 w 9200455"/>
              <a:gd name="connsiteY311" fmla="*/ 789709 h 7301346"/>
              <a:gd name="connsiteX312" fmla="*/ 4281671 w 9200455"/>
              <a:gd name="connsiteY312" fmla="*/ 706582 h 7301346"/>
              <a:gd name="connsiteX313" fmla="*/ 4129271 w 9200455"/>
              <a:gd name="connsiteY313" fmla="*/ 471055 h 7301346"/>
              <a:gd name="connsiteX314" fmla="*/ 4046144 w 9200455"/>
              <a:gd name="connsiteY314" fmla="*/ 180109 h 7301346"/>
              <a:gd name="connsiteX315" fmla="*/ 4032289 w 9200455"/>
              <a:gd name="connsiteY315" fmla="*/ 55418 h 7301346"/>
              <a:gd name="connsiteX316" fmla="*/ 4018435 w 9200455"/>
              <a:gd name="connsiteY316" fmla="*/ 0 h 7301346"/>
              <a:gd name="connsiteX317" fmla="*/ 4004580 w 9200455"/>
              <a:gd name="connsiteY317" fmla="*/ 69273 h 7301346"/>
              <a:gd name="connsiteX318" fmla="*/ 3990725 w 9200455"/>
              <a:gd name="connsiteY318" fmla="*/ 235528 h 7301346"/>
              <a:gd name="connsiteX319" fmla="*/ 3963016 w 9200455"/>
              <a:gd name="connsiteY319" fmla="*/ 304800 h 7301346"/>
              <a:gd name="connsiteX320" fmla="*/ 3921453 w 9200455"/>
              <a:gd name="connsiteY320" fmla="*/ 415637 h 7301346"/>
              <a:gd name="connsiteX321" fmla="*/ 3713635 w 9200455"/>
              <a:gd name="connsiteY321" fmla="*/ 512618 h 7301346"/>
              <a:gd name="connsiteX322" fmla="*/ 3616653 w 9200455"/>
              <a:gd name="connsiteY322" fmla="*/ 568037 h 7301346"/>
              <a:gd name="connsiteX323" fmla="*/ 3575089 w 9200455"/>
              <a:gd name="connsiteY323" fmla="*/ 609600 h 7301346"/>
              <a:gd name="connsiteX324" fmla="*/ 3505816 w 9200455"/>
              <a:gd name="connsiteY324" fmla="*/ 748146 h 7301346"/>
              <a:gd name="connsiteX325" fmla="*/ 3491962 w 9200455"/>
              <a:gd name="connsiteY325" fmla="*/ 789709 h 7301346"/>
              <a:gd name="connsiteX326" fmla="*/ 3450398 w 9200455"/>
              <a:gd name="connsiteY326" fmla="*/ 803564 h 7301346"/>
              <a:gd name="connsiteX327" fmla="*/ 3422689 w 9200455"/>
              <a:gd name="connsiteY327" fmla="*/ 762000 h 7301346"/>
              <a:gd name="connsiteX328" fmla="*/ 3408835 w 9200455"/>
              <a:gd name="connsiteY328" fmla="*/ 692728 h 7301346"/>
              <a:gd name="connsiteX329" fmla="*/ 3394980 w 9200455"/>
              <a:gd name="connsiteY329" fmla="*/ 651164 h 7301346"/>
              <a:gd name="connsiteX330" fmla="*/ 3353416 w 9200455"/>
              <a:gd name="connsiteY330" fmla="*/ 637309 h 7301346"/>
              <a:gd name="connsiteX331" fmla="*/ 3325707 w 9200455"/>
              <a:gd name="connsiteY331" fmla="*/ 595746 h 7301346"/>
              <a:gd name="connsiteX332" fmla="*/ 3311853 w 9200455"/>
              <a:gd name="connsiteY332" fmla="*/ 554182 h 7301346"/>
              <a:gd name="connsiteX333" fmla="*/ 3270289 w 9200455"/>
              <a:gd name="connsiteY333" fmla="*/ 568037 h 7301346"/>
              <a:gd name="connsiteX334" fmla="*/ 3173307 w 9200455"/>
              <a:gd name="connsiteY334" fmla="*/ 581891 h 7301346"/>
              <a:gd name="connsiteX335" fmla="*/ 3131744 w 9200455"/>
              <a:gd name="connsiteY335" fmla="*/ 623455 h 7301346"/>
              <a:gd name="connsiteX336" fmla="*/ 3076325 w 9200455"/>
              <a:gd name="connsiteY336" fmla="*/ 651164 h 7301346"/>
              <a:gd name="connsiteX337" fmla="*/ 3034762 w 9200455"/>
              <a:gd name="connsiteY337" fmla="*/ 678873 h 7301346"/>
              <a:gd name="connsiteX338" fmla="*/ 2840798 w 9200455"/>
              <a:gd name="connsiteY338" fmla="*/ 665018 h 7301346"/>
              <a:gd name="connsiteX339" fmla="*/ 2799235 w 9200455"/>
              <a:gd name="connsiteY339" fmla="*/ 581891 h 7301346"/>
              <a:gd name="connsiteX340" fmla="*/ 2757671 w 9200455"/>
              <a:gd name="connsiteY340" fmla="*/ 568037 h 7301346"/>
              <a:gd name="connsiteX341" fmla="*/ 2535998 w 9200455"/>
              <a:gd name="connsiteY341" fmla="*/ 581891 h 7301346"/>
              <a:gd name="connsiteX342" fmla="*/ 2425162 w 9200455"/>
              <a:gd name="connsiteY342" fmla="*/ 692728 h 7301346"/>
              <a:gd name="connsiteX343" fmla="*/ 2300471 w 9200455"/>
              <a:gd name="connsiteY343" fmla="*/ 678873 h 7301346"/>
              <a:gd name="connsiteX344" fmla="*/ 2258907 w 9200455"/>
              <a:gd name="connsiteY344" fmla="*/ 651164 h 7301346"/>
              <a:gd name="connsiteX345" fmla="*/ 2134216 w 9200455"/>
              <a:gd name="connsiteY345" fmla="*/ 637309 h 7301346"/>
              <a:gd name="connsiteX346" fmla="*/ 2009525 w 9200455"/>
              <a:gd name="connsiteY346" fmla="*/ 595746 h 7301346"/>
              <a:gd name="connsiteX347" fmla="*/ 1940253 w 9200455"/>
              <a:gd name="connsiteY347" fmla="*/ 568037 h 7301346"/>
              <a:gd name="connsiteX348" fmla="*/ 1884835 w 9200455"/>
              <a:gd name="connsiteY348" fmla="*/ 554182 h 7301346"/>
              <a:gd name="connsiteX349" fmla="*/ 1870980 w 9200455"/>
              <a:gd name="connsiteY349" fmla="*/ 595746 h 7301346"/>
              <a:gd name="connsiteX350" fmla="*/ 1787853 w 9200455"/>
              <a:gd name="connsiteY350" fmla="*/ 651164 h 7301346"/>
              <a:gd name="connsiteX351" fmla="*/ 1732435 w 9200455"/>
              <a:gd name="connsiteY351" fmla="*/ 692728 h 7301346"/>
              <a:gd name="connsiteX352" fmla="*/ 1635453 w 9200455"/>
              <a:gd name="connsiteY352" fmla="*/ 678873 h 7301346"/>
              <a:gd name="connsiteX353" fmla="*/ 1580035 w 9200455"/>
              <a:gd name="connsiteY353" fmla="*/ 651164 h 7301346"/>
              <a:gd name="connsiteX354" fmla="*/ 1538471 w 9200455"/>
              <a:gd name="connsiteY354" fmla="*/ 637309 h 7301346"/>
              <a:gd name="connsiteX355" fmla="*/ 1524616 w 9200455"/>
              <a:gd name="connsiteY355" fmla="*/ 581891 h 7301346"/>
              <a:gd name="connsiteX356" fmla="*/ 1469198 w 9200455"/>
              <a:gd name="connsiteY356" fmla="*/ 568037 h 7301346"/>
              <a:gd name="connsiteX357" fmla="*/ 1247525 w 9200455"/>
              <a:gd name="connsiteY357" fmla="*/ 595746 h 7301346"/>
              <a:gd name="connsiteX358" fmla="*/ 1122835 w 9200455"/>
              <a:gd name="connsiteY358" fmla="*/ 651164 h 7301346"/>
              <a:gd name="connsiteX359" fmla="*/ 1081271 w 9200455"/>
              <a:gd name="connsiteY359" fmla="*/ 678873 h 7301346"/>
              <a:gd name="connsiteX360" fmla="*/ 1011998 w 9200455"/>
              <a:gd name="connsiteY360" fmla="*/ 748146 h 7301346"/>
              <a:gd name="connsiteX361" fmla="*/ 942725 w 9200455"/>
              <a:gd name="connsiteY361" fmla="*/ 845128 h 7301346"/>
              <a:gd name="connsiteX362" fmla="*/ 901162 w 9200455"/>
              <a:gd name="connsiteY362" fmla="*/ 886691 h 7301346"/>
              <a:gd name="connsiteX363" fmla="*/ 845744 w 9200455"/>
              <a:gd name="connsiteY363" fmla="*/ 831273 h 7301346"/>
              <a:gd name="connsiteX364" fmla="*/ 804180 w 9200455"/>
              <a:gd name="connsiteY364" fmla="*/ 803564 h 7301346"/>
              <a:gd name="connsiteX365" fmla="*/ 790325 w 9200455"/>
              <a:gd name="connsiteY365" fmla="*/ 762000 h 7301346"/>
              <a:gd name="connsiteX366" fmla="*/ 762616 w 9200455"/>
              <a:gd name="connsiteY366" fmla="*/ 720437 h 7301346"/>
              <a:gd name="connsiteX367" fmla="*/ 748762 w 9200455"/>
              <a:gd name="connsiteY367" fmla="*/ 678873 h 7301346"/>
              <a:gd name="connsiteX368" fmla="*/ 637925 w 9200455"/>
              <a:gd name="connsiteY368" fmla="*/ 595746 h 7301346"/>
              <a:gd name="connsiteX369" fmla="*/ 554798 w 9200455"/>
              <a:gd name="connsiteY369" fmla="*/ 443346 h 7301346"/>
              <a:gd name="connsiteX370" fmla="*/ 471671 w 9200455"/>
              <a:gd name="connsiteY370" fmla="*/ 484909 h 7301346"/>
              <a:gd name="connsiteX371" fmla="*/ 402398 w 9200455"/>
              <a:gd name="connsiteY371" fmla="*/ 540328 h 7301346"/>
              <a:gd name="connsiteX372" fmla="*/ 360835 w 9200455"/>
              <a:gd name="connsiteY372" fmla="*/ 637309 h 7301346"/>
              <a:gd name="connsiteX373" fmla="*/ 319271 w 9200455"/>
              <a:gd name="connsiteY373" fmla="*/ 720437 h 7301346"/>
              <a:gd name="connsiteX374" fmla="*/ 277707 w 9200455"/>
              <a:gd name="connsiteY374" fmla="*/ 748146 h 7301346"/>
              <a:gd name="connsiteX375" fmla="*/ 180725 w 9200455"/>
              <a:gd name="connsiteY375" fmla="*/ 734291 h 7301346"/>
              <a:gd name="connsiteX376" fmla="*/ 166871 w 9200455"/>
              <a:gd name="connsiteY376" fmla="*/ 692728 h 7301346"/>
              <a:gd name="connsiteX377" fmla="*/ 153016 w 9200455"/>
              <a:gd name="connsiteY377" fmla="*/ 595746 h 73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9200455" h="7301346">
                <a:moveTo>
                  <a:pt x="222289" y="471055"/>
                </a:moveTo>
                <a:cubicBezTo>
                  <a:pt x="199198" y="489528"/>
                  <a:pt x="169974" y="502248"/>
                  <a:pt x="153016" y="526473"/>
                </a:cubicBezTo>
                <a:cubicBezTo>
                  <a:pt x="136266" y="550401"/>
                  <a:pt x="141508" y="585298"/>
                  <a:pt x="125307" y="609600"/>
                </a:cubicBezTo>
                <a:lnTo>
                  <a:pt x="97598" y="651164"/>
                </a:lnTo>
                <a:cubicBezTo>
                  <a:pt x="64256" y="751191"/>
                  <a:pt x="55794" y="737869"/>
                  <a:pt x="83744" y="858982"/>
                </a:cubicBezTo>
                <a:cubicBezTo>
                  <a:pt x="88388" y="879106"/>
                  <a:pt x="98231" y="898534"/>
                  <a:pt x="111453" y="914400"/>
                </a:cubicBezTo>
                <a:cubicBezTo>
                  <a:pt x="132112" y="939191"/>
                  <a:pt x="166211" y="946508"/>
                  <a:pt x="194580" y="955964"/>
                </a:cubicBezTo>
                <a:cubicBezTo>
                  <a:pt x="199198" y="969819"/>
                  <a:pt x="208435" y="982924"/>
                  <a:pt x="208435" y="997528"/>
                </a:cubicBezTo>
                <a:cubicBezTo>
                  <a:pt x="208435" y="1016569"/>
                  <a:pt x="199811" y="1034637"/>
                  <a:pt x="194580" y="1052946"/>
                </a:cubicBezTo>
                <a:cubicBezTo>
                  <a:pt x="190568" y="1066988"/>
                  <a:pt x="188826" y="1082358"/>
                  <a:pt x="180725" y="1094509"/>
                </a:cubicBezTo>
                <a:cubicBezTo>
                  <a:pt x="159388" y="1126514"/>
                  <a:pt x="128269" y="1143335"/>
                  <a:pt x="97598" y="1163782"/>
                </a:cubicBezTo>
                <a:cubicBezTo>
                  <a:pt x="182371" y="1184976"/>
                  <a:pt x="167750" y="1166419"/>
                  <a:pt x="208435" y="1288473"/>
                </a:cubicBezTo>
                <a:lnTo>
                  <a:pt x="236144" y="1371600"/>
                </a:lnTo>
                <a:cubicBezTo>
                  <a:pt x="231526" y="1454727"/>
                  <a:pt x="234063" y="1538563"/>
                  <a:pt x="222289" y="1620982"/>
                </a:cubicBezTo>
                <a:cubicBezTo>
                  <a:pt x="219934" y="1637466"/>
                  <a:pt x="208700" y="1653721"/>
                  <a:pt x="194580" y="1662546"/>
                </a:cubicBezTo>
                <a:cubicBezTo>
                  <a:pt x="169812" y="1678026"/>
                  <a:pt x="111453" y="1690255"/>
                  <a:pt x="111453" y="1690255"/>
                </a:cubicBezTo>
                <a:cubicBezTo>
                  <a:pt x="88362" y="1685637"/>
                  <a:pt x="55242" y="1695993"/>
                  <a:pt x="42180" y="1676400"/>
                </a:cubicBezTo>
                <a:cubicBezTo>
                  <a:pt x="32944" y="1662545"/>
                  <a:pt x="67319" y="1651428"/>
                  <a:pt x="83744" y="1648691"/>
                </a:cubicBezTo>
                <a:cubicBezTo>
                  <a:pt x="98149" y="1646290"/>
                  <a:pt x="111453" y="1657928"/>
                  <a:pt x="125307" y="1662546"/>
                </a:cubicBezTo>
                <a:cubicBezTo>
                  <a:pt x="120689" y="1768764"/>
                  <a:pt x="119307" y="1875172"/>
                  <a:pt x="111453" y="1981200"/>
                </a:cubicBezTo>
                <a:cubicBezTo>
                  <a:pt x="110046" y="2000189"/>
                  <a:pt x="106113" y="2019587"/>
                  <a:pt x="97598" y="2036618"/>
                </a:cubicBezTo>
                <a:cubicBezTo>
                  <a:pt x="87271" y="2057271"/>
                  <a:pt x="69889" y="2073564"/>
                  <a:pt x="56035" y="2092037"/>
                </a:cubicBezTo>
                <a:cubicBezTo>
                  <a:pt x="51417" y="2105891"/>
                  <a:pt x="50281" y="2121449"/>
                  <a:pt x="42180" y="2133600"/>
                </a:cubicBezTo>
                <a:cubicBezTo>
                  <a:pt x="31311" y="2149903"/>
                  <a:pt x="9379" y="2157639"/>
                  <a:pt x="616" y="2175164"/>
                </a:cubicBezTo>
                <a:cubicBezTo>
                  <a:pt x="-4002" y="2184400"/>
                  <a:pt x="18528" y="2164574"/>
                  <a:pt x="28325" y="2161309"/>
                </a:cubicBezTo>
                <a:lnTo>
                  <a:pt x="69889" y="2147455"/>
                </a:lnTo>
                <a:cubicBezTo>
                  <a:pt x="112155" y="2189720"/>
                  <a:pt x="119105" y="2182413"/>
                  <a:pt x="125307" y="2244437"/>
                </a:cubicBezTo>
                <a:cubicBezTo>
                  <a:pt x="149237" y="2483739"/>
                  <a:pt x="67119" y="2442094"/>
                  <a:pt x="180725" y="2479964"/>
                </a:cubicBezTo>
                <a:cubicBezTo>
                  <a:pt x="189962" y="2489200"/>
                  <a:pt x="203289" y="2495667"/>
                  <a:pt x="208435" y="2507673"/>
                </a:cubicBezTo>
                <a:cubicBezTo>
                  <a:pt x="243320" y="2589071"/>
                  <a:pt x="209348" y="2829682"/>
                  <a:pt x="208435" y="2840182"/>
                </a:cubicBezTo>
                <a:cubicBezTo>
                  <a:pt x="206785" y="2859152"/>
                  <a:pt x="205142" y="2879757"/>
                  <a:pt x="194580" y="2895600"/>
                </a:cubicBezTo>
                <a:cubicBezTo>
                  <a:pt x="172764" y="2928323"/>
                  <a:pt x="72670" y="2946265"/>
                  <a:pt x="56035" y="2951018"/>
                </a:cubicBezTo>
                <a:cubicBezTo>
                  <a:pt x="60653" y="2978727"/>
                  <a:pt x="66669" y="3006240"/>
                  <a:pt x="69889" y="3034146"/>
                </a:cubicBezTo>
                <a:cubicBezTo>
                  <a:pt x="75568" y="3083363"/>
                  <a:pt x="50357" y="3277851"/>
                  <a:pt x="125307" y="3352800"/>
                </a:cubicBezTo>
                <a:cubicBezTo>
                  <a:pt x="137081" y="3364574"/>
                  <a:pt x="153016" y="3371273"/>
                  <a:pt x="166871" y="3380509"/>
                </a:cubicBezTo>
                <a:cubicBezTo>
                  <a:pt x="208435" y="3371273"/>
                  <a:pt x="261455" y="3382907"/>
                  <a:pt x="291562" y="3352800"/>
                </a:cubicBezTo>
                <a:cubicBezTo>
                  <a:pt x="309147" y="3335215"/>
                  <a:pt x="272585" y="3306814"/>
                  <a:pt x="263853" y="3283528"/>
                </a:cubicBezTo>
                <a:cubicBezTo>
                  <a:pt x="258725" y="3269854"/>
                  <a:pt x="259121" y="3253368"/>
                  <a:pt x="249998" y="3241964"/>
                </a:cubicBezTo>
                <a:cubicBezTo>
                  <a:pt x="239596" y="3228962"/>
                  <a:pt x="222289" y="3223491"/>
                  <a:pt x="208435" y="3214255"/>
                </a:cubicBezTo>
                <a:cubicBezTo>
                  <a:pt x="189962" y="3228109"/>
                  <a:pt x="166437" y="3237028"/>
                  <a:pt x="153016" y="3255818"/>
                </a:cubicBezTo>
                <a:cubicBezTo>
                  <a:pt x="141948" y="3271313"/>
                  <a:pt x="144393" y="3292928"/>
                  <a:pt x="139162" y="3311237"/>
                </a:cubicBezTo>
                <a:cubicBezTo>
                  <a:pt x="135150" y="3325279"/>
                  <a:pt x="129925" y="3338946"/>
                  <a:pt x="125307" y="3352800"/>
                </a:cubicBezTo>
                <a:cubicBezTo>
                  <a:pt x="128330" y="3392096"/>
                  <a:pt x="109110" y="3526339"/>
                  <a:pt x="166871" y="3574473"/>
                </a:cubicBezTo>
                <a:cubicBezTo>
                  <a:pt x="182737" y="3587695"/>
                  <a:pt x="203306" y="3594046"/>
                  <a:pt x="222289" y="3602182"/>
                </a:cubicBezTo>
                <a:cubicBezTo>
                  <a:pt x="235712" y="3607935"/>
                  <a:pt x="249998" y="3611419"/>
                  <a:pt x="263853" y="3616037"/>
                </a:cubicBezTo>
                <a:cubicBezTo>
                  <a:pt x="249998" y="3634510"/>
                  <a:pt x="237317" y="3653923"/>
                  <a:pt x="222289" y="3671455"/>
                </a:cubicBezTo>
                <a:cubicBezTo>
                  <a:pt x="142284" y="3764793"/>
                  <a:pt x="214256" y="3662721"/>
                  <a:pt x="153016" y="3754582"/>
                </a:cubicBezTo>
                <a:cubicBezTo>
                  <a:pt x="148398" y="3791527"/>
                  <a:pt x="145283" y="3828692"/>
                  <a:pt x="139162" y="3865418"/>
                </a:cubicBezTo>
                <a:cubicBezTo>
                  <a:pt x="136032" y="3884200"/>
                  <a:pt x="125307" y="3901795"/>
                  <a:pt x="125307" y="3920837"/>
                </a:cubicBezTo>
                <a:cubicBezTo>
                  <a:pt x="125307" y="4036384"/>
                  <a:pt x="126852" y="4152311"/>
                  <a:pt x="139162" y="4267200"/>
                </a:cubicBezTo>
                <a:cubicBezTo>
                  <a:pt x="140936" y="4283756"/>
                  <a:pt x="157635" y="4294909"/>
                  <a:pt x="166871" y="4308764"/>
                </a:cubicBezTo>
                <a:cubicBezTo>
                  <a:pt x="342374" y="4273662"/>
                  <a:pt x="147584" y="4311479"/>
                  <a:pt x="125307" y="4322618"/>
                </a:cubicBezTo>
                <a:cubicBezTo>
                  <a:pt x="110414" y="4330065"/>
                  <a:pt x="106834" y="4350327"/>
                  <a:pt x="97598" y="4364182"/>
                </a:cubicBezTo>
                <a:cubicBezTo>
                  <a:pt x="92980" y="4378037"/>
                  <a:pt x="83744" y="4391142"/>
                  <a:pt x="83744" y="4405746"/>
                </a:cubicBezTo>
                <a:cubicBezTo>
                  <a:pt x="83744" y="4508753"/>
                  <a:pt x="67531" y="4548545"/>
                  <a:pt x="139162" y="4599709"/>
                </a:cubicBezTo>
                <a:cubicBezTo>
                  <a:pt x="155968" y="4611713"/>
                  <a:pt x="176107" y="4618182"/>
                  <a:pt x="194580" y="4627418"/>
                </a:cubicBezTo>
                <a:cubicBezTo>
                  <a:pt x="220354" y="4653193"/>
                  <a:pt x="228896" y="4665359"/>
                  <a:pt x="263853" y="4682837"/>
                </a:cubicBezTo>
                <a:cubicBezTo>
                  <a:pt x="283727" y="4692774"/>
                  <a:pt x="343083" y="4706108"/>
                  <a:pt x="360835" y="4710546"/>
                </a:cubicBezTo>
                <a:cubicBezTo>
                  <a:pt x="356217" y="4724400"/>
                  <a:pt x="356329" y="4740890"/>
                  <a:pt x="346980" y="4752109"/>
                </a:cubicBezTo>
                <a:cubicBezTo>
                  <a:pt x="321286" y="4782942"/>
                  <a:pt x="270852" y="4804028"/>
                  <a:pt x="236144" y="4821382"/>
                </a:cubicBezTo>
                <a:cubicBezTo>
                  <a:pt x="220714" y="4867672"/>
                  <a:pt x="220034" y="4866168"/>
                  <a:pt x="208435" y="4918364"/>
                </a:cubicBezTo>
                <a:cubicBezTo>
                  <a:pt x="203327" y="4941352"/>
                  <a:pt x="200292" y="4964792"/>
                  <a:pt x="194580" y="4987637"/>
                </a:cubicBezTo>
                <a:cubicBezTo>
                  <a:pt x="191038" y="5001805"/>
                  <a:pt x="184737" y="5015158"/>
                  <a:pt x="180725" y="5029200"/>
                </a:cubicBezTo>
                <a:cubicBezTo>
                  <a:pt x="175494" y="5047509"/>
                  <a:pt x="173557" y="5066789"/>
                  <a:pt x="166871" y="5084618"/>
                </a:cubicBezTo>
                <a:cubicBezTo>
                  <a:pt x="159619" y="5103956"/>
                  <a:pt x="147550" y="5121164"/>
                  <a:pt x="139162" y="5140037"/>
                </a:cubicBezTo>
                <a:cubicBezTo>
                  <a:pt x="129062" y="5162763"/>
                  <a:pt x="122575" y="5187065"/>
                  <a:pt x="111453" y="5209309"/>
                </a:cubicBezTo>
                <a:cubicBezTo>
                  <a:pt x="104006" y="5224202"/>
                  <a:pt x="91191" y="5235980"/>
                  <a:pt x="83744" y="5250873"/>
                </a:cubicBezTo>
                <a:cubicBezTo>
                  <a:pt x="43644" y="5331073"/>
                  <a:pt x="107114" y="5255213"/>
                  <a:pt x="28325" y="5334000"/>
                </a:cubicBezTo>
                <a:cubicBezTo>
                  <a:pt x="42180" y="5338618"/>
                  <a:pt x="60766" y="5336451"/>
                  <a:pt x="69889" y="5347855"/>
                </a:cubicBezTo>
                <a:cubicBezTo>
                  <a:pt x="81784" y="5362724"/>
                  <a:pt x="77723" y="5385209"/>
                  <a:pt x="83744" y="5403273"/>
                </a:cubicBezTo>
                <a:cubicBezTo>
                  <a:pt x="91609" y="5426866"/>
                  <a:pt x="102217" y="5449455"/>
                  <a:pt x="111453" y="5472546"/>
                </a:cubicBezTo>
                <a:cubicBezTo>
                  <a:pt x="116071" y="5495637"/>
                  <a:pt x="119596" y="5518973"/>
                  <a:pt x="125307" y="5541818"/>
                </a:cubicBezTo>
                <a:cubicBezTo>
                  <a:pt x="146798" y="5627784"/>
                  <a:pt x="135992" y="5533488"/>
                  <a:pt x="153016" y="5652655"/>
                </a:cubicBezTo>
                <a:cubicBezTo>
                  <a:pt x="158930" y="5694054"/>
                  <a:pt x="162253" y="5735782"/>
                  <a:pt x="166871" y="5777346"/>
                </a:cubicBezTo>
                <a:cubicBezTo>
                  <a:pt x="162253" y="5878946"/>
                  <a:pt x="160816" y="5980741"/>
                  <a:pt x="153016" y="6082146"/>
                </a:cubicBezTo>
                <a:cubicBezTo>
                  <a:pt x="151556" y="6101131"/>
                  <a:pt x="140622" y="6118579"/>
                  <a:pt x="139162" y="6137564"/>
                </a:cubicBezTo>
                <a:cubicBezTo>
                  <a:pt x="131362" y="6238969"/>
                  <a:pt x="129925" y="6340764"/>
                  <a:pt x="125307" y="6442364"/>
                </a:cubicBezTo>
                <a:cubicBezTo>
                  <a:pt x="153016" y="6451600"/>
                  <a:pt x="186454" y="6450839"/>
                  <a:pt x="208435" y="6470073"/>
                </a:cubicBezTo>
                <a:cubicBezTo>
                  <a:pt x="225130" y="6484681"/>
                  <a:pt x="243959" y="6570608"/>
                  <a:pt x="249998" y="6594764"/>
                </a:cubicBezTo>
                <a:cubicBezTo>
                  <a:pt x="194582" y="6945738"/>
                  <a:pt x="236098" y="6751948"/>
                  <a:pt x="180725" y="6954982"/>
                </a:cubicBezTo>
                <a:cubicBezTo>
                  <a:pt x="175715" y="6973352"/>
                  <a:pt x="177790" y="6994801"/>
                  <a:pt x="166871" y="7010400"/>
                </a:cubicBezTo>
                <a:cubicBezTo>
                  <a:pt x="144399" y="7042503"/>
                  <a:pt x="105481" y="7060923"/>
                  <a:pt x="83744" y="7093528"/>
                </a:cubicBezTo>
                <a:lnTo>
                  <a:pt x="56035" y="7135091"/>
                </a:lnTo>
                <a:cubicBezTo>
                  <a:pt x="61894" y="7152668"/>
                  <a:pt x="83901" y="7225224"/>
                  <a:pt x="97598" y="7232073"/>
                </a:cubicBezTo>
                <a:cubicBezTo>
                  <a:pt x="107913" y="7237231"/>
                  <a:pt x="180410" y="7206940"/>
                  <a:pt x="194580" y="7204364"/>
                </a:cubicBezTo>
                <a:cubicBezTo>
                  <a:pt x="231212" y="7197704"/>
                  <a:pt x="268471" y="7195127"/>
                  <a:pt x="305416" y="7190509"/>
                </a:cubicBezTo>
                <a:cubicBezTo>
                  <a:pt x="319271" y="7181273"/>
                  <a:pt x="330457" y="7164865"/>
                  <a:pt x="346980" y="7162800"/>
                </a:cubicBezTo>
                <a:cubicBezTo>
                  <a:pt x="419527" y="7153732"/>
                  <a:pt x="405890" y="7182110"/>
                  <a:pt x="457816" y="7204364"/>
                </a:cubicBezTo>
                <a:cubicBezTo>
                  <a:pt x="475318" y="7211865"/>
                  <a:pt x="494762" y="7213600"/>
                  <a:pt x="513235" y="7218218"/>
                </a:cubicBezTo>
                <a:cubicBezTo>
                  <a:pt x="656215" y="7170558"/>
                  <a:pt x="542156" y="7195984"/>
                  <a:pt x="734907" y="7204364"/>
                </a:cubicBezTo>
                <a:cubicBezTo>
                  <a:pt x="901069" y="7211588"/>
                  <a:pt x="1067416" y="7213600"/>
                  <a:pt x="1233671" y="7218218"/>
                </a:cubicBezTo>
                <a:cubicBezTo>
                  <a:pt x="1252144" y="7227455"/>
                  <a:pt x="1269307" y="7239993"/>
                  <a:pt x="1289089" y="7245928"/>
                </a:cubicBezTo>
                <a:cubicBezTo>
                  <a:pt x="1315995" y="7254000"/>
                  <a:pt x="1344794" y="7253688"/>
                  <a:pt x="1372216" y="7259782"/>
                </a:cubicBezTo>
                <a:cubicBezTo>
                  <a:pt x="1386472" y="7262950"/>
                  <a:pt x="1399925" y="7269019"/>
                  <a:pt x="1413780" y="7273637"/>
                </a:cubicBezTo>
                <a:cubicBezTo>
                  <a:pt x="1473816" y="7269019"/>
                  <a:pt x="1534592" y="7270246"/>
                  <a:pt x="1593889" y="7259782"/>
                </a:cubicBezTo>
                <a:cubicBezTo>
                  <a:pt x="1617794" y="7255563"/>
                  <a:pt x="1669537" y="7218587"/>
                  <a:pt x="1690871" y="7204364"/>
                </a:cubicBezTo>
                <a:cubicBezTo>
                  <a:pt x="1700107" y="7190509"/>
                  <a:pt x="1705578" y="7173202"/>
                  <a:pt x="1718580" y="7162800"/>
                </a:cubicBezTo>
                <a:cubicBezTo>
                  <a:pt x="1753862" y="7134575"/>
                  <a:pt x="1809084" y="7157102"/>
                  <a:pt x="1843271" y="7162800"/>
                </a:cubicBezTo>
                <a:cubicBezTo>
                  <a:pt x="1852507" y="7176655"/>
                  <a:pt x="1859206" y="7192590"/>
                  <a:pt x="1870980" y="7204364"/>
                </a:cubicBezTo>
                <a:cubicBezTo>
                  <a:pt x="1929317" y="7262701"/>
                  <a:pt x="1974597" y="7226432"/>
                  <a:pt x="2064944" y="7218218"/>
                </a:cubicBezTo>
                <a:cubicBezTo>
                  <a:pt x="2078798" y="7213600"/>
                  <a:pt x="2092251" y="7207532"/>
                  <a:pt x="2106507" y="7204364"/>
                </a:cubicBezTo>
                <a:cubicBezTo>
                  <a:pt x="2232196" y="7176433"/>
                  <a:pt x="2241892" y="7193775"/>
                  <a:pt x="2411307" y="7204364"/>
                </a:cubicBezTo>
                <a:cubicBezTo>
                  <a:pt x="2425162" y="7213600"/>
                  <a:pt x="2437978" y="7224626"/>
                  <a:pt x="2452871" y="7232073"/>
                </a:cubicBezTo>
                <a:cubicBezTo>
                  <a:pt x="2513373" y="7262324"/>
                  <a:pt x="2539295" y="7238460"/>
                  <a:pt x="2619125" y="7232073"/>
                </a:cubicBezTo>
                <a:cubicBezTo>
                  <a:pt x="2692924" y="7226169"/>
                  <a:pt x="2766907" y="7222836"/>
                  <a:pt x="2840798" y="7218218"/>
                </a:cubicBezTo>
                <a:cubicBezTo>
                  <a:pt x="2923925" y="7222836"/>
                  <a:pt x="3009736" y="7210621"/>
                  <a:pt x="3090180" y="7232073"/>
                </a:cubicBezTo>
                <a:cubicBezTo>
                  <a:pt x="3109112" y="7237122"/>
                  <a:pt x="3064919" y="7262769"/>
                  <a:pt x="3048616" y="7273637"/>
                </a:cubicBezTo>
                <a:cubicBezTo>
                  <a:pt x="3036465" y="7281738"/>
                  <a:pt x="3020907" y="7282873"/>
                  <a:pt x="3007053" y="7287491"/>
                </a:cubicBezTo>
                <a:cubicBezTo>
                  <a:pt x="2988580" y="7282873"/>
                  <a:pt x="2955766" y="7292225"/>
                  <a:pt x="2951635" y="7273637"/>
                </a:cubicBezTo>
                <a:cubicBezTo>
                  <a:pt x="2939537" y="7219196"/>
                  <a:pt x="2977390" y="7162766"/>
                  <a:pt x="3007053" y="7121237"/>
                </a:cubicBezTo>
                <a:cubicBezTo>
                  <a:pt x="3020474" y="7102447"/>
                  <a:pt x="3029826" y="7079239"/>
                  <a:pt x="3048616" y="7065818"/>
                </a:cubicBezTo>
                <a:cubicBezTo>
                  <a:pt x="3064111" y="7054750"/>
                  <a:pt x="3085562" y="7056582"/>
                  <a:pt x="3104035" y="7051964"/>
                </a:cubicBezTo>
                <a:cubicBezTo>
                  <a:pt x="3255923" y="7127908"/>
                  <a:pt x="3069955" y="7027622"/>
                  <a:pt x="3201016" y="7121237"/>
                </a:cubicBezTo>
                <a:cubicBezTo>
                  <a:pt x="3243384" y="7151500"/>
                  <a:pt x="3279759" y="7151593"/>
                  <a:pt x="3325707" y="7176655"/>
                </a:cubicBezTo>
                <a:cubicBezTo>
                  <a:pt x="3354943" y="7192602"/>
                  <a:pt x="3408835" y="7232073"/>
                  <a:pt x="3408835" y="7232073"/>
                </a:cubicBezTo>
                <a:cubicBezTo>
                  <a:pt x="3489750" y="7205100"/>
                  <a:pt x="3415439" y="7239322"/>
                  <a:pt x="3478107" y="7176655"/>
                </a:cubicBezTo>
                <a:cubicBezTo>
                  <a:pt x="3508214" y="7146548"/>
                  <a:pt x="3540082" y="7117764"/>
                  <a:pt x="3575089" y="7093528"/>
                </a:cubicBezTo>
                <a:cubicBezTo>
                  <a:pt x="3641114" y="7047818"/>
                  <a:pt x="3703818" y="7038212"/>
                  <a:pt x="3782907" y="7024255"/>
                </a:cubicBezTo>
                <a:cubicBezTo>
                  <a:pt x="3819574" y="7017784"/>
                  <a:pt x="3856837" y="7015321"/>
                  <a:pt x="3893744" y="7010400"/>
                </a:cubicBezTo>
                <a:lnTo>
                  <a:pt x="3990725" y="6996546"/>
                </a:lnTo>
                <a:cubicBezTo>
                  <a:pt x="4115359" y="7004855"/>
                  <a:pt x="4164713" y="6973484"/>
                  <a:pt x="4240107" y="7038109"/>
                </a:cubicBezTo>
                <a:cubicBezTo>
                  <a:pt x="4259942" y="7055111"/>
                  <a:pt x="4277052" y="7075055"/>
                  <a:pt x="4295525" y="7093528"/>
                </a:cubicBezTo>
                <a:cubicBezTo>
                  <a:pt x="4298942" y="7103777"/>
                  <a:pt x="4319185" y="7176655"/>
                  <a:pt x="4337089" y="7176655"/>
                </a:cubicBezTo>
                <a:cubicBezTo>
                  <a:pt x="4353740" y="7176655"/>
                  <a:pt x="4350943" y="7144327"/>
                  <a:pt x="4364798" y="7135091"/>
                </a:cubicBezTo>
                <a:cubicBezTo>
                  <a:pt x="4380641" y="7124529"/>
                  <a:pt x="4401743" y="7125855"/>
                  <a:pt x="4420216" y="7121237"/>
                </a:cubicBezTo>
                <a:cubicBezTo>
                  <a:pt x="4450858" y="7090595"/>
                  <a:pt x="4464765" y="7071254"/>
                  <a:pt x="4503344" y="7051964"/>
                </a:cubicBezTo>
                <a:cubicBezTo>
                  <a:pt x="4516406" y="7045433"/>
                  <a:pt x="4531053" y="7042727"/>
                  <a:pt x="4544907" y="7038109"/>
                </a:cubicBezTo>
                <a:cubicBezTo>
                  <a:pt x="4573779" y="7052545"/>
                  <a:pt x="4609900" y="7063304"/>
                  <a:pt x="4628035" y="7093528"/>
                </a:cubicBezTo>
                <a:cubicBezTo>
                  <a:pt x="4635549" y="7106051"/>
                  <a:pt x="4638721" y="7120835"/>
                  <a:pt x="4641889" y="7135091"/>
                </a:cubicBezTo>
                <a:cubicBezTo>
                  <a:pt x="4647983" y="7162513"/>
                  <a:pt x="4638889" y="7195745"/>
                  <a:pt x="4655744" y="7218218"/>
                </a:cubicBezTo>
                <a:cubicBezTo>
                  <a:pt x="4670666" y="7238114"/>
                  <a:pt x="4701195" y="7238782"/>
                  <a:pt x="4725016" y="7245928"/>
                </a:cubicBezTo>
                <a:cubicBezTo>
                  <a:pt x="4770344" y="7259527"/>
                  <a:pt x="4866510" y="7268810"/>
                  <a:pt x="4905125" y="7273637"/>
                </a:cubicBezTo>
                <a:cubicBezTo>
                  <a:pt x="4918980" y="7282873"/>
                  <a:pt x="4930038" y="7301346"/>
                  <a:pt x="4946689" y="7301346"/>
                </a:cubicBezTo>
                <a:cubicBezTo>
                  <a:pt x="4978328" y="7301346"/>
                  <a:pt x="5039171" y="7208301"/>
                  <a:pt x="5043671" y="7204364"/>
                </a:cubicBezTo>
                <a:cubicBezTo>
                  <a:pt x="5059214" y="7190764"/>
                  <a:pt x="5081157" y="7186902"/>
                  <a:pt x="5099089" y="7176655"/>
                </a:cubicBezTo>
                <a:cubicBezTo>
                  <a:pt x="5113546" y="7168394"/>
                  <a:pt x="5125437" y="7155709"/>
                  <a:pt x="5140653" y="7148946"/>
                </a:cubicBezTo>
                <a:cubicBezTo>
                  <a:pt x="5206518" y="7119673"/>
                  <a:pt x="5237202" y="7119000"/>
                  <a:pt x="5306907" y="7107382"/>
                </a:cubicBezTo>
                <a:cubicBezTo>
                  <a:pt x="5348585" y="7090711"/>
                  <a:pt x="5398625" y="7065818"/>
                  <a:pt x="5445453" y="7065818"/>
                </a:cubicBezTo>
                <a:cubicBezTo>
                  <a:pt x="5496462" y="7065818"/>
                  <a:pt x="5547053" y="7075055"/>
                  <a:pt x="5597853" y="7079673"/>
                </a:cubicBezTo>
                <a:cubicBezTo>
                  <a:pt x="5648058" y="7180082"/>
                  <a:pt x="5591668" y="7111858"/>
                  <a:pt x="5694835" y="7121237"/>
                </a:cubicBezTo>
                <a:cubicBezTo>
                  <a:pt x="5723923" y="7123881"/>
                  <a:pt x="5750253" y="7139710"/>
                  <a:pt x="5777962" y="7148946"/>
                </a:cubicBezTo>
                <a:cubicBezTo>
                  <a:pt x="5787198" y="7167419"/>
                  <a:pt x="5785419" y="7200314"/>
                  <a:pt x="5805671" y="7204364"/>
                </a:cubicBezTo>
                <a:cubicBezTo>
                  <a:pt x="5825204" y="7208271"/>
                  <a:pt x="5920826" y="7175215"/>
                  <a:pt x="5958071" y="7162800"/>
                </a:cubicBezTo>
                <a:cubicBezTo>
                  <a:pt x="5976544" y="7172036"/>
                  <a:pt x="5994151" y="7183257"/>
                  <a:pt x="6013489" y="7190509"/>
                </a:cubicBezTo>
                <a:cubicBezTo>
                  <a:pt x="6130550" y="7234407"/>
                  <a:pt x="6356047" y="7192878"/>
                  <a:pt x="6415271" y="7190509"/>
                </a:cubicBezTo>
                <a:cubicBezTo>
                  <a:pt x="6427824" y="7181094"/>
                  <a:pt x="6491993" y="7131367"/>
                  <a:pt x="6512253" y="7121237"/>
                </a:cubicBezTo>
                <a:cubicBezTo>
                  <a:pt x="6626974" y="7063876"/>
                  <a:pt x="6476262" y="7159084"/>
                  <a:pt x="6595380" y="7079673"/>
                </a:cubicBezTo>
                <a:cubicBezTo>
                  <a:pt x="6673889" y="7084291"/>
                  <a:pt x="6752585" y="7086408"/>
                  <a:pt x="6830907" y="7093528"/>
                </a:cubicBezTo>
                <a:cubicBezTo>
                  <a:pt x="7063487" y="7114672"/>
                  <a:pt x="6785442" y="7097191"/>
                  <a:pt x="6941744" y="7121237"/>
                </a:cubicBezTo>
                <a:cubicBezTo>
                  <a:pt x="6987616" y="7128294"/>
                  <a:pt x="7033925" y="7132984"/>
                  <a:pt x="7080289" y="7135091"/>
                </a:cubicBezTo>
                <a:cubicBezTo>
                  <a:pt x="7237213" y="7142224"/>
                  <a:pt x="7394326" y="7144328"/>
                  <a:pt x="7551344" y="7148946"/>
                </a:cubicBezTo>
                <a:cubicBezTo>
                  <a:pt x="7565198" y="7153564"/>
                  <a:pt x="7578739" y="7159258"/>
                  <a:pt x="7592907" y="7162800"/>
                </a:cubicBezTo>
                <a:cubicBezTo>
                  <a:pt x="7631645" y="7172485"/>
                  <a:pt x="7708237" y="7184331"/>
                  <a:pt x="7745307" y="7190509"/>
                </a:cubicBezTo>
                <a:cubicBezTo>
                  <a:pt x="7927408" y="7251211"/>
                  <a:pt x="7815162" y="7218218"/>
                  <a:pt x="8244071" y="7218218"/>
                </a:cubicBezTo>
                <a:cubicBezTo>
                  <a:pt x="8313497" y="7218218"/>
                  <a:pt x="8382616" y="7208982"/>
                  <a:pt x="8451889" y="7204364"/>
                </a:cubicBezTo>
                <a:cubicBezTo>
                  <a:pt x="8497722" y="7195197"/>
                  <a:pt x="8596614" y="7176560"/>
                  <a:pt x="8631998" y="7162800"/>
                </a:cubicBezTo>
                <a:cubicBezTo>
                  <a:pt x="8680120" y="7144086"/>
                  <a:pt x="8722604" y="7112705"/>
                  <a:pt x="8770544" y="7093528"/>
                </a:cubicBezTo>
                <a:cubicBezTo>
                  <a:pt x="9010281" y="6997629"/>
                  <a:pt x="8715341" y="7121128"/>
                  <a:pt x="8881380" y="7038109"/>
                </a:cubicBezTo>
                <a:cubicBezTo>
                  <a:pt x="8914515" y="7021542"/>
                  <a:pt x="8956242" y="7008537"/>
                  <a:pt x="8992216" y="6996546"/>
                </a:cubicBezTo>
                <a:cubicBezTo>
                  <a:pt x="9006071" y="6987310"/>
                  <a:pt x="9018887" y="6976284"/>
                  <a:pt x="9033780" y="6968837"/>
                </a:cubicBezTo>
                <a:cubicBezTo>
                  <a:pt x="9056024" y="6957715"/>
                  <a:pt x="9083948" y="6957049"/>
                  <a:pt x="9103053" y="6941128"/>
                </a:cubicBezTo>
                <a:cubicBezTo>
                  <a:pt x="9114272" y="6931779"/>
                  <a:pt x="9112289" y="6913419"/>
                  <a:pt x="9116907" y="6899564"/>
                </a:cubicBezTo>
                <a:cubicBezTo>
                  <a:pt x="9112289" y="6885709"/>
                  <a:pt x="9108806" y="6871423"/>
                  <a:pt x="9103053" y="6858000"/>
                </a:cubicBezTo>
                <a:cubicBezTo>
                  <a:pt x="9094917" y="6839017"/>
                  <a:pt x="9081875" y="6822175"/>
                  <a:pt x="9075344" y="6802582"/>
                </a:cubicBezTo>
                <a:cubicBezTo>
                  <a:pt x="9052710" y="6734680"/>
                  <a:pt x="9048434" y="6688414"/>
                  <a:pt x="9033780" y="6622473"/>
                </a:cubicBezTo>
                <a:cubicBezTo>
                  <a:pt x="9029649" y="6603885"/>
                  <a:pt x="9024543" y="6585528"/>
                  <a:pt x="9019925" y="6567055"/>
                </a:cubicBezTo>
                <a:cubicBezTo>
                  <a:pt x="8997994" y="6391600"/>
                  <a:pt x="8997457" y="6440136"/>
                  <a:pt x="9019925" y="6192982"/>
                </a:cubicBezTo>
                <a:cubicBezTo>
                  <a:pt x="9021247" y="6178438"/>
                  <a:pt x="9029162" y="6165273"/>
                  <a:pt x="9033780" y="6151418"/>
                </a:cubicBezTo>
                <a:cubicBezTo>
                  <a:pt x="9029162" y="6072909"/>
                  <a:pt x="9042823" y="5991128"/>
                  <a:pt x="9019925" y="5915891"/>
                </a:cubicBezTo>
                <a:cubicBezTo>
                  <a:pt x="9008515" y="5878402"/>
                  <a:pt x="8964507" y="5860473"/>
                  <a:pt x="8936798" y="5832764"/>
                </a:cubicBezTo>
                <a:lnTo>
                  <a:pt x="8895235" y="5791200"/>
                </a:lnTo>
                <a:cubicBezTo>
                  <a:pt x="8890617" y="5777346"/>
                  <a:pt x="8880522" y="5764216"/>
                  <a:pt x="8881380" y="5749637"/>
                </a:cubicBezTo>
                <a:cubicBezTo>
                  <a:pt x="8885215" y="5684439"/>
                  <a:pt x="8891609" y="5618601"/>
                  <a:pt x="8909089" y="5555673"/>
                </a:cubicBezTo>
                <a:cubicBezTo>
                  <a:pt x="8916929" y="5527449"/>
                  <a:pt x="9009727" y="5441180"/>
                  <a:pt x="9019925" y="5430982"/>
                </a:cubicBezTo>
                <a:cubicBezTo>
                  <a:pt x="9047527" y="5368879"/>
                  <a:pt x="9082520" y="5285062"/>
                  <a:pt x="9116907" y="5223164"/>
                </a:cubicBezTo>
                <a:cubicBezTo>
                  <a:pt x="9124993" y="5208608"/>
                  <a:pt x="9136355" y="5196057"/>
                  <a:pt x="9144616" y="5181600"/>
                </a:cubicBezTo>
                <a:cubicBezTo>
                  <a:pt x="9154863" y="5163668"/>
                  <a:pt x="9164655" y="5145358"/>
                  <a:pt x="9172325" y="5126182"/>
                </a:cubicBezTo>
                <a:cubicBezTo>
                  <a:pt x="9183173" y="5099063"/>
                  <a:pt x="9200035" y="5043055"/>
                  <a:pt x="9200035" y="5043055"/>
                </a:cubicBezTo>
                <a:cubicBezTo>
                  <a:pt x="9190798" y="5033819"/>
                  <a:pt x="9182525" y="5023506"/>
                  <a:pt x="9172325" y="5015346"/>
                </a:cubicBezTo>
                <a:cubicBezTo>
                  <a:pt x="9114024" y="4968705"/>
                  <a:pt x="9143049" y="5008899"/>
                  <a:pt x="9089198" y="4946073"/>
                </a:cubicBezTo>
                <a:cubicBezTo>
                  <a:pt x="9045185" y="4894724"/>
                  <a:pt x="9055006" y="4897327"/>
                  <a:pt x="9019925" y="4849091"/>
                </a:cubicBezTo>
                <a:cubicBezTo>
                  <a:pt x="8992762" y="4811742"/>
                  <a:pt x="8975223" y="4763872"/>
                  <a:pt x="8936798" y="4738255"/>
                </a:cubicBezTo>
                <a:lnTo>
                  <a:pt x="8895235" y="4710546"/>
                </a:lnTo>
                <a:cubicBezTo>
                  <a:pt x="8885998" y="4687455"/>
                  <a:pt x="8876257" y="4664559"/>
                  <a:pt x="8867525" y="4641273"/>
                </a:cubicBezTo>
                <a:cubicBezTo>
                  <a:pt x="8862397" y="4627599"/>
                  <a:pt x="8849659" y="4613751"/>
                  <a:pt x="8853671" y="4599709"/>
                </a:cubicBezTo>
                <a:cubicBezTo>
                  <a:pt x="8867329" y="4551906"/>
                  <a:pt x="8896519" y="4539388"/>
                  <a:pt x="8936798" y="4530437"/>
                </a:cubicBezTo>
                <a:cubicBezTo>
                  <a:pt x="8997092" y="4517038"/>
                  <a:pt x="9056104" y="4513783"/>
                  <a:pt x="9116907" y="4502728"/>
                </a:cubicBezTo>
                <a:cubicBezTo>
                  <a:pt x="9135641" y="4499322"/>
                  <a:pt x="9153852" y="4493491"/>
                  <a:pt x="9172325" y="4488873"/>
                </a:cubicBezTo>
                <a:cubicBezTo>
                  <a:pt x="9218509" y="4442691"/>
                  <a:pt x="9200034" y="4479637"/>
                  <a:pt x="9172325" y="4433455"/>
                </a:cubicBezTo>
                <a:cubicBezTo>
                  <a:pt x="9164811" y="4420932"/>
                  <a:pt x="9167820" y="4403110"/>
                  <a:pt x="9158471" y="4391891"/>
                </a:cubicBezTo>
                <a:cubicBezTo>
                  <a:pt x="9143689" y="4374152"/>
                  <a:pt x="9118586" y="4367414"/>
                  <a:pt x="9103053" y="4350328"/>
                </a:cubicBezTo>
                <a:cubicBezTo>
                  <a:pt x="9071987" y="4316156"/>
                  <a:pt x="9045542" y="4277917"/>
                  <a:pt x="9019925" y="4239491"/>
                </a:cubicBezTo>
                <a:cubicBezTo>
                  <a:pt x="9010689" y="4225637"/>
                  <a:pt x="9000110" y="4212589"/>
                  <a:pt x="8992216" y="4197928"/>
                </a:cubicBezTo>
                <a:cubicBezTo>
                  <a:pt x="8967737" y="4152467"/>
                  <a:pt x="8939272" y="4108365"/>
                  <a:pt x="8922944" y="4059382"/>
                </a:cubicBezTo>
                <a:cubicBezTo>
                  <a:pt x="8913708" y="4031673"/>
                  <a:pt x="8866594" y="3970527"/>
                  <a:pt x="8895235" y="3976255"/>
                </a:cubicBezTo>
                <a:lnTo>
                  <a:pt x="8964507" y="3990109"/>
                </a:lnTo>
                <a:cubicBezTo>
                  <a:pt x="8978362" y="4003964"/>
                  <a:pt x="8988546" y="4040435"/>
                  <a:pt x="9006071" y="4031673"/>
                </a:cubicBezTo>
                <a:cubicBezTo>
                  <a:pt x="9027133" y="4021142"/>
                  <a:pt x="9018359" y="3985896"/>
                  <a:pt x="9019925" y="3962400"/>
                </a:cubicBezTo>
                <a:cubicBezTo>
                  <a:pt x="9027611" y="3847109"/>
                  <a:pt x="9025830" y="3731310"/>
                  <a:pt x="9033780" y="3616037"/>
                </a:cubicBezTo>
                <a:cubicBezTo>
                  <a:pt x="9033935" y="3613790"/>
                  <a:pt x="9054837" y="3527037"/>
                  <a:pt x="9061489" y="3519055"/>
                </a:cubicBezTo>
                <a:cubicBezTo>
                  <a:pt x="9093750" y="3480341"/>
                  <a:pt x="9117036" y="3477448"/>
                  <a:pt x="9158471" y="3463637"/>
                </a:cubicBezTo>
                <a:cubicBezTo>
                  <a:pt x="9153853" y="3449782"/>
                  <a:pt x="9156767" y="3430174"/>
                  <a:pt x="9144616" y="3422073"/>
                </a:cubicBezTo>
                <a:cubicBezTo>
                  <a:pt x="9125023" y="3409011"/>
                  <a:pt x="9097684" y="3415665"/>
                  <a:pt x="9075344" y="3408218"/>
                </a:cubicBezTo>
                <a:cubicBezTo>
                  <a:pt x="9045527" y="3398279"/>
                  <a:pt x="8972852" y="3352265"/>
                  <a:pt x="8950653" y="3338946"/>
                </a:cubicBezTo>
                <a:cubicBezTo>
                  <a:pt x="8975341" y="3215502"/>
                  <a:pt x="8956825" y="3152664"/>
                  <a:pt x="9033780" y="3075709"/>
                </a:cubicBezTo>
                <a:cubicBezTo>
                  <a:pt x="9045554" y="3063935"/>
                  <a:pt x="9060039" y="3054559"/>
                  <a:pt x="9075344" y="3048000"/>
                </a:cubicBezTo>
                <a:cubicBezTo>
                  <a:pt x="9092846" y="3040499"/>
                  <a:pt x="9112289" y="3038764"/>
                  <a:pt x="9130762" y="3034146"/>
                </a:cubicBezTo>
                <a:cubicBezTo>
                  <a:pt x="9135380" y="3020291"/>
                  <a:pt x="9149234" y="3006437"/>
                  <a:pt x="9144616" y="2992582"/>
                </a:cubicBezTo>
                <a:cubicBezTo>
                  <a:pt x="9121525" y="2923310"/>
                  <a:pt x="9096125" y="2914073"/>
                  <a:pt x="9047635" y="2881746"/>
                </a:cubicBezTo>
                <a:cubicBezTo>
                  <a:pt x="9043017" y="2867891"/>
                  <a:pt x="9037792" y="2854224"/>
                  <a:pt x="9033780" y="2840182"/>
                </a:cubicBezTo>
                <a:cubicBezTo>
                  <a:pt x="9020734" y="2794522"/>
                  <a:pt x="9015596" y="2763116"/>
                  <a:pt x="9006071" y="2715491"/>
                </a:cubicBezTo>
                <a:cubicBezTo>
                  <a:pt x="9010689" y="2664691"/>
                  <a:pt x="9003794" y="2611483"/>
                  <a:pt x="9019925" y="2563091"/>
                </a:cubicBezTo>
                <a:cubicBezTo>
                  <a:pt x="9024543" y="2549236"/>
                  <a:pt x="9051162" y="2559564"/>
                  <a:pt x="9061489" y="2549237"/>
                </a:cubicBezTo>
                <a:cubicBezTo>
                  <a:pt x="9071816" y="2538910"/>
                  <a:pt x="9070726" y="2521528"/>
                  <a:pt x="9075344" y="2507673"/>
                </a:cubicBezTo>
                <a:cubicBezTo>
                  <a:pt x="9061489" y="2503055"/>
                  <a:pt x="9045184" y="2502941"/>
                  <a:pt x="9033780" y="2493818"/>
                </a:cubicBezTo>
                <a:cubicBezTo>
                  <a:pt x="9020778" y="2483416"/>
                  <a:pt x="9013518" y="2467148"/>
                  <a:pt x="9006071" y="2452255"/>
                </a:cubicBezTo>
                <a:cubicBezTo>
                  <a:pt x="8996131" y="2432376"/>
                  <a:pt x="8982802" y="2373033"/>
                  <a:pt x="8978362" y="2355273"/>
                </a:cubicBezTo>
                <a:cubicBezTo>
                  <a:pt x="9002365" y="2223257"/>
                  <a:pt x="8968270" y="2214577"/>
                  <a:pt x="9061489" y="2161309"/>
                </a:cubicBezTo>
                <a:cubicBezTo>
                  <a:pt x="9074169" y="2154063"/>
                  <a:pt x="9089198" y="2152073"/>
                  <a:pt x="9103053" y="2147455"/>
                </a:cubicBezTo>
                <a:cubicBezTo>
                  <a:pt x="9107671" y="2133600"/>
                  <a:pt x="9116907" y="2120495"/>
                  <a:pt x="9116907" y="2105891"/>
                </a:cubicBezTo>
                <a:cubicBezTo>
                  <a:pt x="9116907" y="2075373"/>
                  <a:pt x="9078364" y="2023909"/>
                  <a:pt x="9061489" y="2008909"/>
                </a:cubicBezTo>
                <a:cubicBezTo>
                  <a:pt x="9036599" y="1986784"/>
                  <a:pt x="8978362" y="1953491"/>
                  <a:pt x="8978362" y="1953491"/>
                </a:cubicBezTo>
                <a:cubicBezTo>
                  <a:pt x="8973744" y="1939637"/>
                  <a:pt x="8959889" y="1925782"/>
                  <a:pt x="8964507" y="1911928"/>
                </a:cubicBezTo>
                <a:cubicBezTo>
                  <a:pt x="8970703" y="1893340"/>
                  <a:pt x="8993528" y="1885416"/>
                  <a:pt x="9006071" y="1870364"/>
                </a:cubicBezTo>
                <a:cubicBezTo>
                  <a:pt x="9016731" y="1857572"/>
                  <a:pt x="9024544" y="1842655"/>
                  <a:pt x="9033780" y="1828800"/>
                </a:cubicBezTo>
                <a:cubicBezTo>
                  <a:pt x="9015307" y="1801091"/>
                  <a:pt x="8997949" y="1772606"/>
                  <a:pt x="8978362" y="1745673"/>
                </a:cubicBezTo>
                <a:cubicBezTo>
                  <a:pt x="8960969" y="1721758"/>
                  <a:pt x="8937305" y="1702250"/>
                  <a:pt x="8922944" y="1676400"/>
                </a:cubicBezTo>
                <a:cubicBezTo>
                  <a:pt x="8913697" y="1659755"/>
                  <a:pt x="8914320" y="1639291"/>
                  <a:pt x="8909089" y="1620982"/>
                </a:cubicBezTo>
                <a:cubicBezTo>
                  <a:pt x="8894748" y="1570789"/>
                  <a:pt x="8897888" y="1583397"/>
                  <a:pt x="8867525" y="1537855"/>
                </a:cubicBezTo>
                <a:cubicBezTo>
                  <a:pt x="8876762" y="1482437"/>
                  <a:pt x="8859519" y="1414969"/>
                  <a:pt x="8895235" y="1371600"/>
                </a:cubicBezTo>
                <a:cubicBezTo>
                  <a:pt x="8968764" y="1282315"/>
                  <a:pt x="9030369" y="1324815"/>
                  <a:pt x="9103053" y="1288473"/>
                </a:cubicBezTo>
                <a:cubicBezTo>
                  <a:pt x="9117946" y="1281026"/>
                  <a:pt x="9130762" y="1270000"/>
                  <a:pt x="9144616" y="1260764"/>
                </a:cubicBezTo>
                <a:cubicBezTo>
                  <a:pt x="9130762" y="1251528"/>
                  <a:pt x="9117946" y="1240502"/>
                  <a:pt x="9103053" y="1233055"/>
                </a:cubicBezTo>
                <a:cubicBezTo>
                  <a:pt x="9080809" y="1221933"/>
                  <a:pt x="9052886" y="1221267"/>
                  <a:pt x="9033780" y="1205346"/>
                </a:cubicBezTo>
                <a:cubicBezTo>
                  <a:pt x="9022561" y="1195997"/>
                  <a:pt x="9024543" y="1177637"/>
                  <a:pt x="9019925" y="1163782"/>
                </a:cubicBezTo>
                <a:cubicBezTo>
                  <a:pt x="9015307" y="1126837"/>
                  <a:pt x="9012192" y="1089672"/>
                  <a:pt x="9006071" y="1052946"/>
                </a:cubicBezTo>
                <a:cubicBezTo>
                  <a:pt x="9002941" y="1034164"/>
                  <a:pt x="8992216" y="1016569"/>
                  <a:pt x="8992216" y="997528"/>
                </a:cubicBezTo>
                <a:cubicBezTo>
                  <a:pt x="8992216" y="978486"/>
                  <a:pt x="9001453" y="960582"/>
                  <a:pt x="9006071" y="942109"/>
                </a:cubicBezTo>
                <a:cubicBezTo>
                  <a:pt x="9024544" y="951345"/>
                  <a:pt x="9049485" y="953012"/>
                  <a:pt x="9061489" y="969818"/>
                </a:cubicBezTo>
                <a:cubicBezTo>
                  <a:pt x="9098463" y="1021581"/>
                  <a:pt x="9050346" y="1189079"/>
                  <a:pt x="9047635" y="1205346"/>
                </a:cubicBezTo>
                <a:cubicBezTo>
                  <a:pt x="9038398" y="1173019"/>
                  <a:pt x="9023779" y="1141763"/>
                  <a:pt x="9019925" y="1108364"/>
                </a:cubicBezTo>
                <a:cubicBezTo>
                  <a:pt x="9009853" y="1021076"/>
                  <a:pt x="9018497" y="932112"/>
                  <a:pt x="9006071" y="845128"/>
                </a:cubicBezTo>
                <a:cubicBezTo>
                  <a:pt x="9004224" y="832197"/>
                  <a:pt x="8990368" y="822564"/>
                  <a:pt x="8978362" y="817418"/>
                </a:cubicBezTo>
                <a:cubicBezTo>
                  <a:pt x="8956718" y="808142"/>
                  <a:pt x="8932180" y="808182"/>
                  <a:pt x="8909089" y="803564"/>
                </a:cubicBezTo>
                <a:cubicBezTo>
                  <a:pt x="8885998" y="794328"/>
                  <a:pt x="8864494" y="778940"/>
                  <a:pt x="8839816" y="775855"/>
                </a:cubicBezTo>
                <a:cubicBezTo>
                  <a:pt x="8804171" y="771399"/>
                  <a:pt x="8775701" y="812261"/>
                  <a:pt x="8756689" y="831273"/>
                </a:cubicBezTo>
                <a:cubicBezTo>
                  <a:pt x="8719744" y="826655"/>
                  <a:pt x="8676833" y="838071"/>
                  <a:pt x="8645853" y="817418"/>
                </a:cubicBezTo>
                <a:cubicBezTo>
                  <a:pt x="8626260" y="804356"/>
                  <a:pt x="8642529" y="769208"/>
                  <a:pt x="8631998" y="748146"/>
                </a:cubicBezTo>
                <a:cubicBezTo>
                  <a:pt x="8614231" y="712613"/>
                  <a:pt x="8584054" y="684680"/>
                  <a:pt x="8562725" y="651164"/>
                </a:cubicBezTo>
                <a:cubicBezTo>
                  <a:pt x="8546604" y="625832"/>
                  <a:pt x="8515339" y="551908"/>
                  <a:pt x="8507307" y="526473"/>
                </a:cubicBezTo>
                <a:cubicBezTo>
                  <a:pt x="8487058" y="462352"/>
                  <a:pt x="8462943" y="398836"/>
                  <a:pt x="8451889" y="332509"/>
                </a:cubicBezTo>
                <a:cubicBezTo>
                  <a:pt x="8435634" y="234977"/>
                  <a:pt x="8446918" y="276032"/>
                  <a:pt x="8424180" y="207818"/>
                </a:cubicBezTo>
                <a:cubicBezTo>
                  <a:pt x="8410325" y="226291"/>
                  <a:pt x="8392943" y="242584"/>
                  <a:pt x="8382616" y="263237"/>
                </a:cubicBezTo>
                <a:cubicBezTo>
                  <a:pt x="8353529" y="321410"/>
                  <a:pt x="8360231" y="360582"/>
                  <a:pt x="8327198" y="415637"/>
                </a:cubicBezTo>
                <a:cubicBezTo>
                  <a:pt x="8289103" y="479129"/>
                  <a:pt x="8270645" y="485760"/>
                  <a:pt x="8216362" y="526473"/>
                </a:cubicBezTo>
                <a:cubicBezTo>
                  <a:pt x="8202507" y="549564"/>
                  <a:pt x="8189070" y="572911"/>
                  <a:pt x="8174798" y="595746"/>
                </a:cubicBezTo>
                <a:cubicBezTo>
                  <a:pt x="8110495" y="698630"/>
                  <a:pt x="8143816" y="637514"/>
                  <a:pt x="7925416" y="651164"/>
                </a:cubicBezTo>
                <a:cubicBezTo>
                  <a:pt x="7916180" y="665019"/>
                  <a:pt x="7910709" y="682326"/>
                  <a:pt x="7897707" y="692728"/>
                </a:cubicBezTo>
                <a:cubicBezTo>
                  <a:pt x="7854546" y="727257"/>
                  <a:pt x="7780265" y="687612"/>
                  <a:pt x="7745307" y="678873"/>
                </a:cubicBezTo>
                <a:cubicBezTo>
                  <a:pt x="7726834" y="660400"/>
                  <a:pt x="7707092" y="643115"/>
                  <a:pt x="7689889" y="623455"/>
                </a:cubicBezTo>
                <a:cubicBezTo>
                  <a:pt x="7548189" y="461513"/>
                  <a:pt x="7785914" y="563293"/>
                  <a:pt x="7246544" y="581891"/>
                </a:cubicBezTo>
                <a:cubicBezTo>
                  <a:pt x="7228611" y="593846"/>
                  <a:pt x="7169249" y="635903"/>
                  <a:pt x="7149562" y="637309"/>
                </a:cubicBezTo>
                <a:cubicBezTo>
                  <a:pt x="7103268" y="640616"/>
                  <a:pt x="7057198" y="628073"/>
                  <a:pt x="7011016" y="623455"/>
                </a:cubicBezTo>
                <a:cubicBezTo>
                  <a:pt x="6917562" y="530001"/>
                  <a:pt x="6965065" y="527937"/>
                  <a:pt x="6886325" y="554182"/>
                </a:cubicBezTo>
                <a:cubicBezTo>
                  <a:pt x="6805503" y="608064"/>
                  <a:pt x="6887987" y="561286"/>
                  <a:pt x="6761635" y="595746"/>
                </a:cubicBezTo>
                <a:cubicBezTo>
                  <a:pt x="6737642" y="602290"/>
                  <a:pt x="6715453" y="614219"/>
                  <a:pt x="6692362" y="623455"/>
                </a:cubicBezTo>
                <a:cubicBezTo>
                  <a:pt x="6623089" y="614219"/>
                  <a:pt x="6549431" y="621701"/>
                  <a:pt x="6484544" y="595746"/>
                </a:cubicBezTo>
                <a:cubicBezTo>
                  <a:pt x="6451054" y="582350"/>
                  <a:pt x="6437415" y="541089"/>
                  <a:pt x="6415271" y="512618"/>
                </a:cubicBezTo>
                <a:cubicBezTo>
                  <a:pt x="6387854" y="477368"/>
                  <a:pt x="6380436" y="456803"/>
                  <a:pt x="6359853" y="415637"/>
                </a:cubicBezTo>
                <a:cubicBezTo>
                  <a:pt x="6355235" y="429491"/>
                  <a:pt x="6350194" y="443212"/>
                  <a:pt x="6345998" y="457200"/>
                </a:cubicBezTo>
                <a:cubicBezTo>
                  <a:pt x="6336337" y="489403"/>
                  <a:pt x="6328921" y="522286"/>
                  <a:pt x="6318289" y="554182"/>
                </a:cubicBezTo>
                <a:cubicBezTo>
                  <a:pt x="6310425" y="577776"/>
                  <a:pt x="6302489" y="601622"/>
                  <a:pt x="6290580" y="623455"/>
                </a:cubicBezTo>
                <a:cubicBezTo>
                  <a:pt x="6274633" y="652691"/>
                  <a:pt x="6266755" y="696051"/>
                  <a:pt x="6235162" y="706582"/>
                </a:cubicBezTo>
                <a:lnTo>
                  <a:pt x="6193598" y="720437"/>
                </a:lnTo>
                <a:cubicBezTo>
                  <a:pt x="6175125" y="711201"/>
                  <a:pt x="6152784" y="707332"/>
                  <a:pt x="6138180" y="692728"/>
                </a:cubicBezTo>
                <a:cubicBezTo>
                  <a:pt x="6131527" y="686075"/>
                  <a:pt x="6110626" y="596262"/>
                  <a:pt x="6110471" y="595746"/>
                </a:cubicBezTo>
                <a:cubicBezTo>
                  <a:pt x="6102078" y="567770"/>
                  <a:pt x="6082762" y="512618"/>
                  <a:pt x="6082762" y="512618"/>
                </a:cubicBezTo>
                <a:cubicBezTo>
                  <a:pt x="6049034" y="523861"/>
                  <a:pt x="6021597" y="541272"/>
                  <a:pt x="5985780" y="512618"/>
                </a:cubicBezTo>
                <a:cubicBezTo>
                  <a:pt x="5974376" y="503495"/>
                  <a:pt x="5976543" y="484909"/>
                  <a:pt x="5971925" y="471055"/>
                </a:cubicBezTo>
                <a:cubicBezTo>
                  <a:pt x="5962689" y="489528"/>
                  <a:pt x="5950151" y="506691"/>
                  <a:pt x="5944216" y="526473"/>
                </a:cubicBezTo>
                <a:cubicBezTo>
                  <a:pt x="5936144" y="553380"/>
                  <a:pt x="5935387" y="581962"/>
                  <a:pt x="5930362" y="609600"/>
                </a:cubicBezTo>
                <a:cubicBezTo>
                  <a:pt x="5926150" y="632768"/>
                  <a:pt x="5921125" y="655782"/>
                  <a:pt x="5916507" y="678873"/>
                </a:cubicBezTo>
                <a:cubicBezTo>
                  <a:pt x="5858503" y="591866"/>
                  <a:pt x="5923431" y="659824"/>
                  <a:pt x="5847235" y="678873"/>
                </a:cubicBezTo>
                <a:cubicBezTo>
                  <a:pt x="5824390" y="684584"/>
                  <a:pt x="5801053" y="669636"/>
                  <a:pt x="5777962" y="665018"/>
                </a:cubicBezTo>
                <a:cubicBezTo>
                  <a:pt x="5773344" y="651164"/>
                  <a:pt x="5778711" y="623455"/>
                  <a:pt x="5764107" y="623455"/>
                </a:cubicBezTo>
                <a:cubicBezTo>
                  <a:pt x="5749503" y="623455"/>
                  <a:pt x="5754265" y="650976"/>
                  <a:pt x="5750253" y="665018"/>
                </a:cubicBezTo>
                <a:cubicBezTo>
                  <a:pt x="5745022" y="683327"/>
                  <a:pt x="5741016" y="701964"/>
                  <a:pt x="5736398" y="720437"/>
                </a:cubicBezTo>
                <a:cubicBezTo>
                  <a:pt x="5699453" y="715819"/>
                  <a:pt x="5661683" y="715612"/>
                  <a:pt x="5625562" y="706582"/>
                </a:cubicBezTo>
                <a:cubicBezTo>
                  <a:pt x="5597438" y="699551"/>
                  <a:pt x="5553316" y="667654"/>
                  <a:pt x="5528580" y="651164"/>
                </a:cubicBezTo>
                <a:cubicBezTo>
                  <a:pt x="5514725" y="623455"/>
                  <a:pt x="5502204" y="595038"/>
                  <a:pt x="5487016" y="568037"/>
                </a:cubicBezTo>
                <a:cubicBezTo>
                  <a:pt x="5388137" y="392252"/>
                  <a:pt x="5423154" y="487286"/>
                  <a:pt x="5390035" y="387928"/>
                </a:cubicBezTo>
                <a:cubicBezTo>
                  <a:pt x="5380655" y="416068"/>
                  <a:pt x="5367146" y="463121"/>
                  <a:pt x="5348471" y="484909"/>
                </a:cubicBezTo>
                <a:cubicBezTo>
                  <a:pt x="5333444" y="502441"/>
                  <a:pt x="5311526" y="512618"/>
                  <a:pt x="5293053" y="526473"/>
                </a:cubicBezTo>
                <a:cubicBezTo>
                  <a:pt x="5269962" y="521855"/>
                  <a:pt x="5244842" y="523149"/>
                  <a:pt x="5223780" y="512618"/>
                </a:cubicBezTo>
                <a:cubicBezTo>
                  <a:pt x="5140756" y="471106"/>
                  <a:pt x="5224009" y="457124"/>
                  <a:pt x="5140653" y="484909"/>
                </a:cubicBezTo>
                <a:cubicBezTo>
                  <a:pt x="5096404" y="617652"/>
                  <a:pt x="5163549" y="428373"/>
                  <a:pt x="5099089" y="568037"/>
                </a:cubicBezTo>
                <a:cubicBezTo>
                  <a:pt x="5078245" y="613198"/>
                  <a:pt x="5065915" y="662094"/>
                  <a:pt x="5043671" y="706582"/>
                </a:cubicBezTo>
                <a:cubicBezTo>
                  <a:pt x="5009431" y="775062"/>
                  <a:pt x="5022493" y="742407"/>
                  <a:pt x="5002107" y="803564"/>
                </a:cubicBezTo>
                <a:cubicBezTo>
                  <a:pt x="4981171" y="719815"/>
                  <a:pt x="4994272" y="766202"/>
                  <a:pt x="4960544" y="665018"/>
                </a:cubicBezTo>
                <a:lnTo>
                  <a:pt x="4946689" y="623455"/>
                </a:lnTo>
                <a:cubicBezTo>
                  <a:pt x="4928216" y="628073"/>
                  <a:pt x="4910196" y="639412"/>
                  <a:pt x="4891271" y="637309"/>
                </a:cubicBezTo>
                <a:cubicBezTo>
                  <a:pt x="4866553" y="634563"/>
                  <a:pt x="4843087" y="596419"/>
                  <a:pt x="4821998" y="609600"/>
                </a:cubicBezTo>
                <a:cubicBezTo>
                  <a:pt x="4787189" y="631356"/>
                  <a:pt x="4759585" y="810693"/>
                  <a:pt x="4752725" y="831273"/>
                </a:cubicBezTo>
                <a:cubicBezTo>
                  <a:pt x="4742928" y="860663"/>
                  <a:pt x="4726772" y="887640"/>
                  <a:pt x="4711162" y="914400"/>
                </a:cubicBezTo>
                <a:cubicBezTo>
                  <a:pt x="4694382" y="943166"/>
                  <a:pt x="4655744" y="997528"/>
                  <a:pt x="4655744" y="997528"/>
                </a:cubicBezTo>
                <a:cubicBezTo>
                  <a:pt x="4632653" y="992910"/>
                  <a:pt x="4608520" y="991941"/>
                  <a:pt x="4586471" y="983673"/>
                </a:cubicBezTo>
                <a:cubicBezTo>
                  <a:pt x="4570880" y="977826"/>
                  <a:pt x="4561332" y="958702"/>
                  <a:pt x="4544907" y="955964"/>
                </a:cubicBezTo>
                <a:cubicBezTo>
                  <a:pt x="4530502" y="953563"/>
                  <a:pt x="4517198" y="965200"/>
                  <a:pt x="4503344" y="969818"/>
                </a:cubicBezTo>
                <a:cubicBezTo>
                  <a:pt x="4475635" y="965200"/>
                  <a:pt x="4444606" y="969901"/>
                  <a:pt x="4420216" y="955964"/>
                </a:cubicBezTo>
                <a:cubicBezTo>
                  <a:pt x="4407536" y="948718"/>
                  <a:pt x="4412115" y="927823"/>
                  <a:pt x="4406362" y="914400"/>
                </a:cubicBezTo>
                <a:cubicBezTo>
                  <a:pt x="4398226" y="895417"/>
                  <a:pt x="4387041" y="877855"/>
                  <a:pt x="4378653" y="858982"/>
                </a:cubicBezTo>
                <a:cubicBezTo>
                  <a:pt x="4368552" y="836256"/>
                  <a:pt x="4364296" y="810691"/>
                  <a:pt x="4350944" y="789709"/>
                </a:cubicBezTo>
                <a:cubicBezTo>
                  <a:pt x="4331579" y="759279"/>
                  <a:pt x="4302269" y="736191"/>
                  <a:pt x="4281671" y="706582"/>
                </a:cubicBezTo>
                <a:cubicBezTo>
                  <a:pt x="4228270" y="629818"/>
                  <a:pt x="4129271" y="471055"/>
                  <a:pt x="4129271" y="471055"/>
                </a:cubicBezTo>
                <a:cubicBezTo>
                  <a:pt x="4112314" y="414534"/>
                  <a:pt x="4056996" y="234369"/>
                  <a:pt x="4046144" y="180109"/>
                </a:cubicBezTo>
                <a:cubicBezTo>
                  <a:pt x="4037943" y="139102"/>
                  <a:pt x="4038648" y="96751"/>
                  <a:pt x="4032289" y="55418"/>
                </a:cubicBezTo>
                <a:cubicBezTo>
                  <a:pt x="4029394" y="36598"/>
                  <a:pt x="4023053" y="18473"/>
                  <a:pt x="4018435" y="0"/>
                </a:cubicBezTo>
                <a:cubicBezTo>
                  <a:pt x="4013817" y="23091"/>
                  <a:pt x="4007331" y="45886"/>
                  <a:pt x="4004580" y="69273"/>
                </a:cubicBezTo>
                <a:cubicBezTo>
                  <a:pt x="3998082" y="124503"/>
                  <a:pt x="4000389" y="180764"/>
                  <a:pt x="3990725" y="235528"/>
                </a:cubicBezTo>
                <a:cubicBezTo>
                  <a:pt x="3986403" y="260019"/>
                  <a:pt x="3970880" y="281207"/>
                  <a:pt x="3963016" y="304800"/>
                </a:cubicBezTo>
                <a:cubicBezTo>
                  <a:pt x="3953429" y="333561"/>
                  <a:pt x="3947616" y="393835"/>
                  <a:pt x="3921453" y="415637"/>
                </a:cubicBezTo>
                <a:cubicBezTo>
                  <a:pt x="3821198" y="499183"/>
                  <a:pt x="3810147" y="493316"/>
                  <a:pt x="3713635" y="512618"/>
                </a:cubicBezTo>
                <a:cubicBezTo>
                  <a:pt x="3679756" y="529558"/>
                  <a:pt x="3646028" y="543558"/>
                  <a:pt x="3616653" y="568037"/>
                </a:cubicBezTo>
                <a:cubicBezTo>
                  <a:pt x="3601601" y="580580"/>
                  <a:pt x="3588944" y="595746"/>
                  <a:pt x="3575089" y="609600"/>
                </a:cubicBezTo>
                <a:cubicBezTo>
                  <a:pt x="3551998" y="655782"/>
                  <a:pt x="3522143" y="699162"/>
                  <a:pt x="3505816" y="748146"/>
                </a:cubicBezTo>
                <a:cubicBezTo>
                  <a:pt x="3501198" y="762000"/>
                  <a:pt x="3502288" y="779383"/>
                  <a:pt x="3491962" y="789709"/>
                </a:cubicBezTo>
                <a:cubicBezTo>
                  <a:pt x="3481635" y="800036"/>
                  <a:pt x="3464253" y="798946"/>
                  <a:pt x="3450398" y="803564"/>
                </a:cubicBezTo>
                <a:cubicBezTo>
                  <a:pt x="3441162" y="789709"/>
                  <a:pt x="3428536" y="777591"/>
                  <a:pt x="3422689" y="762000"/>
                </a:cubicBezTo>
                <a:cubicBezTo>
                  <a:pt x="3414421" y="739951"/>
                  <a:pt x="3414546" y="715573"/>
                  <a:pt x="3408835" y="692728"/>
                </a:cubicBezTo>
                <a:cubicBezTo>
                  <a:pt x="3405293" y="678560"/>
                  <a:pt x="3405307" y="661491"/>
                  <a:pt x="3394980" y="651164"/>
                </a:cubicBezTo>
                <a:cubicBezTo>
                  <a:pt x="3384653" y="640837"/>
                  <a:pt x="3367271" y="641927"/>
                  <a:pt x="3353416" y="637309"/>
                </a:cubicBezTo>
                <a:cubicBezTo>
                  <a:pt x="3344180" y="623455"/>
                  <a:pt x="3333153" y="610639"/>
                  <a:pt x="3325707" y="595746"/>
                </a:cubicBezTo>
                <a:cubicBezTo>
                  <a:pt x="3319176" y="582684"/>
                  <a:pt x="3324915" y="560713"/>
                  <a:pt x="3311853" y="554182"/>
                </a:cubicBezTo>
                <a:cubicBezTo>
                  <a:pt x="3298791" y="547651"/>
                  <a:pt x="3284610" y="565173"/>
                  <a:pt x="3270289" y="568037"/>
                </a:cubicBezTo>
                <a:cubicBezTo>
                  <a:pt x="3238268" y="574441"/>
                  <a:pt x="3205634" y="577273"/>
                  <a:pt x="3173307" y="581891"/>
                </a:cubicBezTo>
                <a:cubicBezTo>
                  <a:pt x="3159453" y="595746"/>
                  <a:pt x="3147688" y="612067"/>
                  <a:pt x="3131744" y="623455"/>
                </a:cubicBezTo>
                <a:cubicBezTo>
                  <a:pt x="3114938" y="635460"/>
                  <a:pt x="3094257" y="640917"/>
                  <a:pt x="3076325" y="651164"/>
                </a:cubicBezTo>
                <a:cubicBezTo>
                  <a:pt x="3061868" y="659425"/>
                  <a:pt x="3048616" y="669637"/>
                  <a:pt x="3034762" y="678873"/>
                </a:cubicBezTo>
                <a:cubicBezTo>
                  <a:pt x="2970107" y="674255"/>
                  <a:pt x="2903682" y="680739"/>
                  <a:pt x="2840798" y="665018"/>
                </a:cubicBezTo>
                <a:cubicBezTo>
                  <a:pt x="2806536" y="656452"/>
                  <a:pt x="2816997" y="599653"/>
                  <a:pt x="2799235" y="581891"/>
                </a:cubicBezTo>
                <a:cubicBezTo>
                  <a:pt x="2788908" y="571564"/>
                  <a:pt x="2771526" y="572655"/>
                  <a:pt x="2757671" y="568037"/>
                </a:cubicBezTo>
                <a:cubicBezTo>
                  <a:pt x="2683780" y="572655"/>
                  <a:pt x="2605319" y="555895"/>
                  <a:pt x="2535998" y="581891"/>
                </a:cubicBezTo>
                <a:cubicBezTo>
                  <a:pt x="2487076" y="600237"/>
                  <a:pt x="2425162" y="692728"/>
                  <a:pt x="2425162" y="692728"/>
                </a:cubicBezTo>
                <a:cubicBezTo>
                  <a:pt x="2383598" y="688110"/>
                  <a:pt x="2341042" y="689016"/>
                  <a:pt x="2300471" y="678873"/>
                </a:cubicBezTo>
                <a:cubicBezTo>
                  <a:pt x="2284317" y="674834"/>
                  <a:pt x="2275061" y="655203"/>
                  <a:pt x="2258907" y="651164"/>
                </a:cubicBezTo>
                <a:cubicBezTo>
                  <a:pt x="2218336" y="641021"/>
                  <a:pt x="2175780" y="641927"/>
                  <a:pt x="2134216" y="637309"/>
                </a:cubicBezTo>
                <a:cubicBezTo>
                  <a:pt x="2053393" y="583426"/>
                  <a:pt x="2135880" y="630206"/>
                  <a:pt x="2009525" y="595746"/>
                </a:cubicBezTo>
                <a:cubicBezTo>
                  <a:pt x="1985532" y="589203"/>
                  <a:pt x="1963846" y="575902"/>
                  <a:pt x="1940253" y="568037"/>
                </a:cubicBezTo>
                <a:cubicBezTo>
                  <a:pt x="1922189" y="562016"/>
                  <a:pt x="1903308" y="558800"/>
                  <a:pt x="1884835" y="554182"/>
                </a:cubicBezTo>
                <a:cubicBezTo>
                  <a:pt x="1880217" y="568037"/>
                  <a:pt x="1881307" y="585419"/>
                  <a:pt x="1870980" y="595746"/>
                </a:cubicBezTo>
                <a:cubicBezTo>
                  <a:pt x="1847432" y="619294"/>
                  <a:pt x="1815135" y="632066"/>
                  <a:pt x="1787853" y="651164"/>
                </a:cubicBezTo>
                <a:cubicBezTo>
                  <a:pt x="1768936" y="664406"/>
                  <a:pt x="1750908" y="678873"/>
                  <a:pt x="1732435" y="692728"/>
                </a:cubicBezTo>
                <a:cubicBezTo>
                  <a:pt x="1700108" y="688110"/>
                  <a:pt x="1666958" y="687465"/>
                  <a:pt x="1635453" y="678873"/>
                </a:cubicBezTo>
                <a:cubicBezTo>
                  <a:pt x="1615528" y="673439"/>
                  <a:pt x="1599018" y="659300"/>
                  <a:pt x="1580035" y="651164"/>
                </a:cubicBezTo>
                <a:cubicBezTo>
                  <a:pt x="1566612" y="645411"/>
                  <a:pt x="1552326" y="641927"/>
                  <a:pt x="1538471" y="637309"/>
                </a:cubicBezTo>
                <a:cubicBezTo>
                  <a:pt x="1533853" y="618836"/>
                  <a:pt x="1538080" y="595355"/>
                  <a:pt x="1524616" y="581891"/>
                </a:cubicBezTo>
                <a:cubicBezTo>
                  <a:pt x="1511152" y="568427"/>
                  <a:pt x="1488215" y="567086"/>
                  <a:pt x="1469198" y="568037"/>
                </a:cubicBezTo>
                <a:cubicBezTo>
                  <a:pt x="1394825" y="571756"/>
                  <a:pt x="1321416" y="586510"/>
                  <a:pt x="1247525" y="595746"/>
                </a:cubicBezTo>
                <a:cubicBezTo>
                  <a:pt x="1198042" y="615539"/>
                  <a:pt x="1168138" y="625277"/>
                  <a:pt x="1122835" y="651164"/>
                </a:cubicBezTo>
                <a:cubicBezTo>
                  <a:pt x="1108378" y="659425"/>
                  <a:pt x="1095126" y="669637"/>
                  <a:pt x="1081271" y="678873"/>
                </a:cubicBezTo>
                <a:cubicBezTo>
                  <a:pt x="1007380" y="789710"/>
                  <a:pt x="1104362" y="655782"/>
                  <a:pt x="1011998" y="748146"/>
                </a:cubicBezTo>
                <a:cubicBezTo>
                  <a:pt x="962097" y="798047"/>
                  <a:pt x="982052" y="797936"/>
                  <a:pt x="942725" y="845128"/>
                </a:cubicBezTo>
                <a:cubicBezTo>
                  <a:pt x="930182" y="860180"/>
                  <a:pt x="915016" y="872837"/>
                  <a:pt x="901162" y="886691"/>
                </a:cubicBezTo>
                <a:cubicBezTo>
                  <a:pt x="882689" y="868218"/>
                  <a:pt x="865579" y="848274"/>
                  <a:pt x="845744" y="831273"/>
                </a:cubicBezTo>
                <a:cubicBezTo>
                  <a:pt x="833101" y="820437"/>
                  <a:pt x="814582" y="816566"/>
                  <a:pt x="804180" y="803564"/>
                </a:cubicBezTo>
                <a:cubicBezTo>
                  <a:pt x="795057" y="792160"/>
                  <a:pt x="796856" y="775062"/>
                  <a:pt x="790325" y="762000"/>
                </a:cubicBezTo>
                <a:cubicBezTo>
                  <a:pt x="782878" y="747107"/>
                  <a:pt x="771852" y="734291"/>
                  <a:pt x="762616" y="720437"/>
                </a:cubicBezTo>
                <a:cubicBezTo>
                  <a:pt x="757998" y="706582"/>
                  <a:pt x="759089" y="689200"/>
                  <a:pt x="748762" y="678873"/>
                </a:cubicBezTo>
                <a:cubicBezTo>
                  <a:pt x="716106" y="646217"/>
                  <a:pt x="637925" y="595746"/>
                  <a:pt x="637925" y="595746"/>
                </a:cubicBezTo>
                <a:cubicBezTo>
                  <a:pt x="575061" y="470016"/>
                  <a:pt x="605420" y="519278"/>
                  <a:pt x="554798" y="443346"/>
                </a:cubicBezTo>
                <a:cubicBezTo>
                  <a:pt x="435690" y="522752"/>
                  <a:pt x="586386" y="427553"/>
                  <a:pt x="471671" y="484909"/>
                </a:cubicBezTo>
                <a:cubicBezTo>
                  <a:pt x="436715" y="502387"/>
                  <a:pt x="428171" y="514554"/>
                  <a:pt x="402398" y="540328"/>
                </a:cubicBezTo>
                <a:cubicBezTo>
                  <a:pt x="388544" y="572655"/>
                  <a:pt x="373897" y="604654"/>
                  <a:pt x="360835" y="637309"/>
                </a:cubicBezTo>
                <a:cubicBezTo>
                  <a:pt x="345811" y="674868"/>
                  <a:pt x="350410" y="689298"/>
                  <a:pt x="319271" y="720437"/>
                </a:cubicBezTo>
                <a:cubicBezTo>
                  <a:pt x="307497" y="732211"/>
                  <a:pt x="291562" y="738910"/>
                  <a:pt x="277707" y="748146"/>
                </a:cubicBezTo>
                <a:cubicBezTo>
                  <a:pt x="245380" y="743528"/>
                  <a:pt x="209933" y="748895"/>
                  <a:pt x="180725" y="734291"/>
                </a:cubicBezTo>
                <a:cubicBezTo>
                  <a:pt x="167663" y="727760"/>
                  <a:pt x="169735" y="707048"/>
                  <a:pt x="166871" y="692728"/>
                </a:cubicBezTo>
                <a:cubicBezTo>
                  <a:pt x="160467" y="660707"/>
                  <a:pt x="153016" y="595746"/>
                  <a:pt x="153016" y="595746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4925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196850" h="50800" prst="softRound"/>
            <a:bevelB h="1016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7673" y="381000"/>
            <a:ext cx="2514600" cy="609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990600"/>
            <a:ext cx="3581400" cy="4572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19200" y="1503218"/>
          <a:ext cx="1120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tion Button: End 4">
            <a:hlinkClick r:id="rId8" action="ppaction://hlinksldjump" highlightClick="1"/>
          </p:cNvPr>
          <p:cNvSpPr/>
          <p:nvPr/>
        </p:nvSpPr>
        <p:spPr>
          <a:xfrm>
            <a:off x="9372600" y="6248400"/>
            <a:ext cx="6096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BBBF581C-75A7-48A2-BEEC-2EFD1FD8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8F66F91B-BF08-4585-9710-19D7279A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320E86B9-223B-41B6-9432-E7CD4463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214EBD82-8F60-4EA9-8951-9ABEA7B36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37500" b="17572"/>
          <a:stretch/>
        </p:blipFill>
        <p:spPr>
          <a:xfrm>
            <a:off x="2256366" y="180332"/>
            <a:ext cx="7791686" cy="6449069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486400" y="304801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6367" y="5791200"/>
            <a:ext cx="5820833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জনসংখ্যা</a:t>
            </a:r>
            <a:r>
              <a:rPr lang="en-US" sz="2400" dirty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এবং</a:t>
            </a:r>
            <a:r>
              <a:rPr lang="en-US" sz="2400" dirty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জনসংখ্যা</a:t>
            </a:r>
            <a:r>
              <a:rPr lang="en-US" sz="2400" dirty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বণ্টন</a:t>
            </a:r>
            <a:r>
              <a:rPr lang="en-US" sz="2400" dirty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কী</a:t>
            </a:r>
            <a:endParaRPr lang="en-US" sz="2400" dirty="0">
              <a:solidFill>
                <a:srgbClr val="C00000"/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3" name="Action Button: End 2">
            <a:hlinkClick r:id="rId4" action="ppaction://hlinksldjump" highlightClick="1"/>
          </p:cNvPr>
          <p:cNvSpPr/>
          <p:nvPr/>
        </p:nvSpPr>
        <p:spPr>
          <a:xfrm>
            <a:off x="9067800" y="6172200"/>
            <a:ext cx="7620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212848" cy="61291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9325" r="13792" b="13547"/>
          <a:stretch/>
        </p:blipFill>
        <p:spPr>
          <a:xfrm>
            <a:off x="6324601" y="3606174"/>
            <a:ext cx="3975993" cy="294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09848"/>
            <a:ext cx="3975993" cy="294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03" y="409848"/>
            <a:ext cx="4021667" cy="294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806" y="46753"/>
            <a:ext cx="5467795" cy="4102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03" y="3606174"/>
            <a:ext cx="3975993" cy="298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657601" y="1730264"/>
            <a:ext cx="4962469" cy="3451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cap="none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cap="none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none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প্রভাবক</a:t>
            </a:r>
            <a:endParaRPr lang="en-US" sz="6000" cap="none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5434E-6 L 0.24045 -0.22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1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7919E-6 L -0.24236 -0.218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-10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6821E-7 L -0.23577 0.24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L 0.23802 0.2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09917"/>
            <a:ext cx="4114800" cy="278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25959"/>
            <a:ext cx="4114800" cy="278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8984"/>
            <a:ext cx="4114800" cy="283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CE24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39037"/>
            <a:ext cx="4114800" cy="283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D235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3496"/>
            <a:ext cx="5219700" cy="37370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600" y="1390579"/>
            <a:ext cx="5638800" cy="4126330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অপ্রাকৃতিক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প্রভাবক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0.25 0.2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0116E-6 L -0.24167 0.236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1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-0.24167 -0.21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10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0116E-6 L 0.24583 -0.210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524000" y="129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30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8402" y="1447800"/>
            <a:ext cx="68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81000"/>
            <a:ext cx="2209800" cy="441554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181600"/>
            <a:ext cx="8001000" cy="1295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বণ্টনের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9411929" y="6575323"/>
            <a:ext cx="8382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t="60794" r="39714"/>
          <a:stretch/>
        </p:blipFill>
        <p:spPr>
          <a:xfrm>
            <a:off x="4888899" y="822554"/>
            <a:ext cx="4547803" cy="42672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43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279</Words>
  <Application>Microsoft Office PowerPoint</Application>
  <PresentationFormat>Widescreen</PresentationFormat>
  <Paragraphs>97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Gungsuh</vt:lpstr>
      <vt:lpstr>MS PMincho</vt:lpstr>
      <vt:lpstr>Aharoni</vt:lpstr>
      <vt:lpstr>Arial</vt:lpstr>
      <vt:lpstr>Calibri</vt:lpstr>
      <vt:lpstr>Calibri Light</vt:lpstr>
      <vt:lpstr>NikoshBAN</vt:lpstr>
      <vt:lpstr>NikoshGrameem</vt:lpstr>
      <vt:lpstr>NikoshLight</vt:lpstr>
      <vt:lpstr>NikoshLightBAN</vt:lpstr>
      <vt:lpstr>Wingdings</vt:lpstr>
      <vt:lpstr>Office Theme</vt:lpstr>
      <vt:lpstr>PowerPoint Presentation</vt:lpstr>
      <vt:lpstr>ভূগোল ও পরিবেশ</vt:lpstr>
      <vt:lpstr>PowerPoint Presentation</vt:lpstr>
      <vt:lpstr>PowerPoint Presentation</vt:lpstr>
      <vt:lpstr>PowerPoint Presentation</vt:lpstr>
      <vt:lpstr>একক কাজ</vt:lpstr>
      <vt:lpstr> ছবি দেখে বল তা কিসের ছবি?</vt:lpstr>
      <vt:lpstr>ছবিগুলো দেখে বল কিসের ছবি</vt:lpstr>
      <vt:lpstr>PowerPoint Presentation</vt:lpstr>
      <vt:lpstr> এসো ছবি  দেখে বাংলাদেশের জনসংখ্যার বৈশিষ্ট্য নির্ণয় করি।</vt:lpstr>
      <vt:lpstr>PowerPoint Presentation</vt:lpstr>
      <vt:lpstr>PowerPoint Presentation</vt:lpstr>
      <vt:lpstr>PowerPoint Presentation</vt:lpstr>
      <vt:lpstr>PowerPoint Presentation</vt:lpstr>
      <vt:lpstr>তোমরা সবাই ভালো থেকো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5</cp:revision>
  <dcterms:created xsi:type="dcterms:W3CDTF">2019-12-02T00:19:25Z</dcterms:created>
  <dcterms:modified xsi:type="dcterms:W3CDTF">2019-12-02T00:34:32Z</dcterms:modified>
</cp:coreProperties>
</file>