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8" r:id="rId4"/>
    <p:sldId id="259" r:id="rId5"/>
    <p:sldId id="258" r:id="rId6"/>
    <p:sldId id="260" r:id="rId7"/>
    <p:sldId id="271" r:id="rId8"/>
    <p:sldId id="270" r:id="rId9"/>
    <p:sldId id="261" r:id="rId10"/>
    <p:sldId id="272" r:id="rId11"/>
    <p:sldId id="262" r:id="rId12"/>
    <p:sldId id="264" r:id="rId13"/>
    <p:sldId id="269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2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3DEB-3F2A-49D3-9D60-E5C9E75B4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13441-95FA-4928-9F40-CF4B91861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96B44-F390-46AC-969D-624314EE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92861-6FAC-4384-B738-8A52BAE6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CEE9-FD17-42C7-8C6C-50ED43BF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ACF2-4AAC-4552-8DE7-4218D6AC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1020C-4B6F-42A5-8D04-CA06D3371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3F904-7659-4082-A341-9154DB0B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1D4E7-FF32-4538-A0AD-46471B43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55D0-E34D-48C3-B541-672A4FBE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4D203-322D-4FDA-9BA7-BB9F781C6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D35F8-B02F-415A-8D27-29EB350F1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FCAA-D7D9-47D2-B16C-45F4B19E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48468-3E97-4B0F-8479-C79B2454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AF0D-6A71-4553-AFFC-6C20D4FD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3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CA14-ADEF-4979-BE38-F7F8207D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295C-A4FA-437D-87F9-E9FF8C33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7E94E-831C-4F9E-ADCC-5EF758F8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309A6-FB93-4DD4-BEE6-0260440B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61FD-80BF-4C73-8DAF-8E5D1B8B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8590-B329-46B2-9C72-2EC214BD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37A1F-F280-419E-A436-6A50362EB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5D21-A717-40AA-94FF-CA1846FB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6A4E6-A594-4A1A-8CBA-B664B11C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04CA-BB10-432D-B889-B4CDE672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6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4C67-AB0F-454B-B504-98C36219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FF24-2732-4DEE-9754-14EB93467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A88E6-570A-4CF4-BB97-7E863A158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C0863-6ABE-43C9-800F-918A16F3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D1392-1901-4955-8171-3BEF4E62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B564B-9B6E-4E5E-8AAE-54F08205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9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DEF9-F517-4163-827D-C04C6B88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3AF84-3CCB-4D7C-B1BB-6710F8A7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B4FC8-5461-40F5-8318-72383532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D395C-2B30-498C-A62E-1823C1C6C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F55C5-D827-4F5D-9150-8626C1B2E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7BD30-0438-41CE-A6AA-A2D82D37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1BE66-0B09-45B8-81F8-F5E43034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CA1BD-0239-4054-BBA9-3BE87BE5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D0E0-1A77-424D-A43E-3F107292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C0780-9B2B-40CE-8B12-1EC461B7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755ED-81EA-421D-93A9-B8187A77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A0A9-DD8C-475F-BDCE-BF22969F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09C72-E0F9-47E8-A7FB-35A4E79A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53255-23BE-4A35-8C60-D9383DA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D5D0F-42B1-4483-BE7B-5DD6BCCA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3E4B-0759-4C28-B295-D34037E5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100A9-13BA-45BC-B265-F5635E17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DB352-D583-4883-AFCE-3A7484AE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2CC55-B669-4E98-8FDB-2BCB7F8B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F5FCC-BC0D-46A4-A146-218AB083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07BDF-3D6B-4DC9-AD7A-7A96270F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7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4C52-27E6-44C4-A0D6-E64EC0D9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3C079-B3C9-4801-9F1B-99596BD82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69FDA-CD35-4C66-AD54-1B85B15C9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501DB-3257-46FF-9120-C85D4856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424B2-4929-40BB-8F7A-F4157BF3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ED42A-B58A-4559-A48F-CB41FDD8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8CD69-9E0F-4E8F-B488-79EBD03D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0A310-2984-40DB-BC7F-D2B2EA24B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7CC4-4B88-4D9D-A030-51CB78CD7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FD094-6AA2-4E9F-85CF-2EE45668691B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6DF0-7F11-4B43-BEF3-92B3F907D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AF17-956C-4D03-8E27-6C12CDF09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5D93-338B-460E-92E1-A7B05E8E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1528620" y="752622"/>
            <a:ext cx="9328121" cy="923330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  </a:t>
            </a:r>
            <a:r>
              <a:rPr lang="en-US" sz="5400" dirty="0"/>
              <a:t>Welcome to my English class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C36443-E97C-4F0D-B7AF-50E4919F6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20" y="1675952"/>
            <a:ext cx="9328121" cy="42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2B787560-9D89-4816-AE4D-39D854013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02" y="900461"/>
            <a:ext cx="2780808" cy="172450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BDE2C41-305E-4D71-8093-F301878307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93" y="2561464"/>
            <a:ext cx="2784417" cy="187702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3DBADC7-1173-45BA-BEBC-A147DC8505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93" y="4463241"/>
            <a:ext cx="2784417" cy="168839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-55098" y="9570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329331" y="91777"/>
            <a:ext cx="4713069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New words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B913E12-040A-4F6C-9C5E-5FC77805B0B7}"/>
              </a:ext>
            </a:extLst>
          </p:cNvPr>
          <p:cNvSpPr txBox="1"/>
          <p:nvPr/>
        </p:nvSpPr>
        <p:spPr>
          <a:xfrm>
            <a:off x="1281332" y="2997919"/>
            <a:ext cx="2075568" cy="646331"/>
          </a:xfrm>
          <a:custGeom>
            <a:avLst/>
            <a:gdLst>
              <a:gd name="connsiteX0" fmla="*/ 0 w 1874520"/>
              <a:gd name="connsiteY0" fmla="*/ 0 h 923330"/>
              <a:gd name="connsiteX1" fmla="*/ 1874520 w 1874520"/>
              <a:gd name="connsiteY1" fmla="*/ 0 h 923330"/>
              <a:gd name="connsiteX2" fmla="*/ 1874520 w 1874520"/>
              <a:gd name="connsiteY2" fmla="*/ 923330 h 923330"/>
              <a:gd name="connsiteX3" fmla="*/ 0 w 1874520"/>
              <a:gd name="connsiteY3" fmla="*/ 923330 h 923330"/>
              <a:gd name="connsiteX4" fmla="*/ 0 w 1874520"/>
              <a:gd name="connsiteY4" fmla="*/ 0 h 923330"/>
              <a:gd name="connsiteX0" fmla="*/ 0 w 2240280"/>
              <a:gd name="connsiteY0" fmla="*/ 0 h 979600"/>
              <a:gd name="connsiteX1" fmla="*/ 1874520 w 2240280"/>
              <a:gd name="connsiteY1" fmla="*/ 0 h 979600"/>
              <a:gd name="connsiteX2" fmla="*/ 2240280 w 2240280"/>
              <a:gd name="connsiteY2" fmla="*/ 979600 h 979600"/>
              <a:gd name="connsiteX3" fmla="*/ 0 w 2240280"/>
              <a:gd name="connsiteY3" fmla="*/ 923330 h 979600"/>
              <a:gd name="connsiteX4" fmla="*/ 0 w 2240280"/>
              <a:gd name="connsiteY4" fmla="*/ 0 h 979600"/>
              <a:gd name="connsiteX0" fmla="*/ 0 w 2392362"/>
              <a:gd name="connsiteY0" fmla="*/ 0 h 979600"/>
              <a:gd name="connsiteX1" fmla="*/ 1874520 w 2392362"/>
              <a:gd name="connsiteY1" fmla="*/ 0 h 979600"/>
              <a:gd name="connsiteX2" fmla="*/ 2240280 w 2392362"/>
              <a:gd name="connsiteY2" fmla="*/ 979600 h 979600"/>
              <a:gd name="connsiteX3" fmla="*/ 0 w 2392362"/>
              <a:gd name="connsiteY3" fmla="*/ 923330 h 979600"/>
              <a:gd name="connsiteX4" fmla="*/ 0 w 2392362"/>
              <a:gd name="connsiteY4" fmla="*/ 0 h 979600"/>
              <a:gd name="connsiteX0" fmla="*/ 0 w 2321306"/>
              <a:gd name="connsiteY0" fmla="*/ 0 h 965533"/>
              <a:gd name="connsiteX1" fmla="*/ 1874520 w 2321306"/>
              <a:gd name="connsiteY1" fmla="*/ 0 h 965533"/>
              <a:gd name="connsiteX2" fmla="*/ 2155874 w 2321306"/>
              <a:gd name="connsiteY2" fmla="*/ 965533 h 965533"/>
              <a:gd name="connsiteX3" fmla="*/ 0 w 2321306"/>
              <a:gd name="connsiteY3" fmla="*/ 923330 h 965533"/>
              <a:gd name="connsiteX4" fmla="*/ 0 w 2321306"/>
              <a:gd name="connsiteY4" fmla="*/ 0 h 965533"/>
              <a:gd name="connsiteX0" fmla="*/ 0 w 2697265"/>
              <a:gd name="connsiteY0" fmla="*/ 0 h 965533"/>
              <a:gd name="connsiteX1" fmla="*/ 1874520 w 2697265"/>
              <a:gd name="connsiteY1" fmla="*/ 0 h 965533"/>
              <a:gd name="connsiteX2" fmla="*/ 2155874 w 2697265"/>
              <a:gd name="connsiteY2" fmla="*/ 965533 h 965533"/>
              <a:gd name="connsiteX3" fmla="*/ 0 w 2697265"/>
              <a:gd name="connsiteY3" fmla="*/ 923330 h 965533"/>
              <a:gd name="connsiteX4" fmla="*/ 0 w 2697265"/>
              <a:gd name="connsiteY4" fmla="*/ 0 h 965533"/>
              <a:gd name="connsiteX0" fmla="*/ 0 w 2376269"/>
              <a:gd name="connsiteY0" fmla="*/ 0 h 965533"/>
              <a:gd name="connsiteX1" fmla="*/ 1874520 w 2376269"/>
              <a:gd name="connsiteY1" fmla="*/ 0 h 965533"/>
              <a:gd name="connsiteX2" fmla="*/ 2286586 w 2376269"/>
              <a:gd name="connsiteY2" fmla="*/ 201409 h 965533"/>
              <a:gd name="connsiteX3" fmla="*/ 2155874 w 2376269"/>
              <a:gd name="connsiteY3" fmla="*/ 965533 h 965533"/>
              <a:gd name="connsiteX4" fmla="*/ 0 w 2376269"/>
              <a:gd name="connsiteY4" fmla="*/ 923330 h 965533"/>
              <a:gd name="connsiteX5" fmla="*/ 0 w 2376269"/>
              <a:gd name="connsiteY5" fmla="*/ 0 h 965533"/>
              <a:gd name="connsiteX0" fmla="*/ 0 w 2609418"/>
              <a:gd name="connsiteY0" fmla="*/ 0 h 965533"/>
              <a:gd name="connsiteX1" fmla="*/ 1874520 w 2609418"/>
              <a:gd name="connsiteY1" fmla="*/ 0 h 965533"/>
              <a:gd name="connsiteX2" fmla="*/ 2286586 w 2609418"/>
              <a:gd name="connsiteY2" fmla="*/ 201409 h 965533"/>
              <a:gd name="connsiteX3" fmla="*/ 2155874 w 2609418"/>
              <a:gd name="connsiteY3" fmla="*/ 965533 h 965533"/>
              <a:gd name="connsiteX4" fmla="*/ 0 w 2609418"/>
              <a:gd name="connsiteY4" fmla="*/ 923330 h 965533"/>
              <a:gd name="connsiteX5" fmla="*/ 0 w 2609418"/>
              <a:gd name="connsiteY5" fmla="*/ 0 h 965533"/>
              <a:gd name="connsiteX0" fmla="*/ 0 w 2657939"/>
              <a:gd name="connsiteY0" fmla="*/ 0 h 965533"/>
              <a:gd name="connsiteX1" fmla="*/ 1874520 w 2657939"/>
              <a:gd name="connsiteY1" fmla="*/ 0 h 965533"/>
              <a:gd name="connsiteX2" fmla="*/ 2356924 w 2657939"/>
              <a:gd name="connsiteY2" fmla="*/ 159206 h 965533"/>
              <a:gd name="connsiteX3" fmla="*/ 2155874 w 2657939"/>
              <a:gd name="connsiteY3" fmla="*/ 965533 h 965533"/>
              <a:gd name="connsiteX4" fmla="*/ 0 w 2657939"/>
              <a:gd name="connsiteY4" fmla="*/ 923330 h 965533"/>
              <a:gd name="connsiteX5" fmla="*/ 0 w 2657939"/>
              <a:gd name="connsiteY5" fmla="*/ 0 h 965533"/>
              <a:gd name="connsiteX0" fmla="*/ 0 w 2957465"/>
              <a:gd name="connsiteY0" fmla="*/ 0 h 965533"/>
              <a:gd name="connsiteX1" fmla="*/ 1874520 w 2957465"/>
              <a:gd name="connsiteY1" fmla="*/ 0 h 965533"/>
              <a:gd name="connsiteX2" fmla="*/ 2356924 w 2957465"/>
              <a:gd name="connsiteY2" fmla="*/ 159206 h 965533"/>
              <a:gd name="connsiteX3" fmla="*/ 2155874 w 2957465"/>
              <a:gd name="connsiteY3" fmla="*/ 965533 h 965533"/>
              <a:gd name="connsiteX4" fmla="*/ 0 w 2957465"/>
              <a:gd name="connsiteY4" fmla="*/ 923330 h 965533"/>
              <a:gd name="connsiteX5" fmla="*/ 0 w 2957465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46" h="965533">
                <a:moveTo>
                  <a:pt x="0" y="0"/>
                </a:moveTo>
                <a:lnTo>
                  <a:pt x="1874520" y="0"/>
                </a:lnTo>
                <a:cubicBezTo>
                  <a:pt x="2239205" y="38257"/>
                  <a:pt x="2760198" y="209299"/>
                  <a:pt x="2399127" y="131070"/>
                </a:cubicBezTo>
                <a:cubicBezTo>
                  <a:pt x="3683976" y="531143"/>
                  <a:pt x="2520559" y="849902"/>
                  <a:pt x="2155874" y="965533"/>
                </a:cubicBez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agree</a:t>
            </a:r>
            <a:endParaRPr lang="en-US" sz="4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8A0B25-65DE-431B-9080-D368824B7291}"/>
              </a:ext>
            </a:extLst>
          </p:cNvPr>
          <p:cNvSpPr txBox="1"/>
          <p:nvPr/>
        </p:nvSpPr>
        <p:spPr>
          <a:xfrm>
            <a:off x="1281332" y="4617056"/>
            <a:ext cx="2075568" cy="646331"/>
          </a:xfrm>
          <a:custGeom>
            <a:avLst/>
            <a:gdLst>
              <a:gd name="connsiteX0" fmla="*/ 0 w 1874520"/>
              <a:gd name="connsiteY0" fmla="*/ 0 h 923330"/>
              <a:gd name="connsiteX1" fmla="*/ 1874520 w 1874520"/>
              <a:gd name="connsiteY1" fmla="*/ 0 h 923330"/>
              <a:gd name="connsiteX2" fmla="*/ 1874520 w 1874520"/>
              <a:gd name="connsiteY2" fmla="*/ 923330 h 923330"/>
              <a:gd name="connsiteX3" fmla="*/ 0 w 1874520"/>
              <a:gd name="connsiteY3" fmla="*/ 923330 h 923330"/>
              <a:gd name="connsiteX4" fmla="*/ 0 w 1874520"/>
              <a:gd name="connsiteY4" fmla="*/ 0 h 923330"/>
              <a:gd name="connsiteX0" fmla="*/ 0 w 2240280"/>
              <a:gd name="connsiteY0" fmla="*/ 0 h 979600"/>
              <a:gd name="connsiteX1" fmla="*/ 1874520 w 2240280"/>
              <a:gd name="connsiteY1" fmla="*/ 0 h 979600"/>
              <a:gd name="connsiteX2" fmla="*/ 2240280 w 2240280"/>
              <a:gd name="connsiteY2" fmla="*/ 979600 h 979600"/>
              <a:gd name="connsiteX3" fmla="*/ 0 w 2240280"/>
              <a:gd name="connsiteY3" fmla="*/ 923330 h 979600"/>
              <a:gd name="connsiteX4" fmla="*/ 0 w 2240280"/>
              <a:gd name="connsiteY4" fmla="*/ 0 h 979600"/>
              <a:gd name="connsiteX0" fmla="*/ 0 w 2392362"/>
              <a:gd name="connsiteY0" fmla="*/ 0 h 979600"/>
              <a:gd name="connsiteX1" fmla="*/ 1874520 w 2392362"/>
              <a:gd name="connsiteY1" fmla="*/ 0 h 979600"/>
              <a:gd name="connsiteX2" fmla="*/ 2240280 w 2392362"/>
              <a:gd name="connsiteY2" fmla="*/ 979600 h 979600"/>
              <a:gd name="connsiteX3" fmla="*/ 0 w 2392362"/>
              <a:gd name="connsiteY3" fmla="*/ 923330 h 979600"/>
              <a:gd name="connsiteX4" fmla="*/ 0 w 2392362"/>
              <a:gd name="connsiteY4" fmla="*/ 0 h 979600"/>
              <a:gd name="connsiteX0" fmla="*/ 0 w 2321306"/>
              <a:gd name="connsiteY0" fmla="*/ 0 h 965533"/>
              <a:gd name="connsiteX1" fmla="*/ 1874520 w 2321306"/>
              <a:gd name="connsiteY1" fmla="*/ 0 h 965533"/>
              <a:gd name="connsiteX2" fmla="*/ 2155874 w 2321306"/>
              <a:gd name="connsiteY2" fmla="*/ 965533 h 965533"/>
              <a:gd name="connsiteX3" fmla="*/ 0 w 2321306"/>
              <a:gd name="connsiteY3" fmla="*/ 923330 h 965533"/>
              <a:gd name="connsiteX4" fmla="*/ 0 w 2321306"/>
              <a:gd name="connsiteY4" fmla="*/ 0 h 965533"/>
              <a:gd name="connsiteX0" fmla="*/ 0 w 2697265"/>
              <a:gd name="connsiteY0" fmla="*/ 0 h 965533"/>
              <a:gd name="connsiteX1" fmla="*/ 1874520 w 2697265"/>
              <a:gd name="connsiteY1" fmla="*/ 0 h 965533"/>
              <a:gd name="connsiteX2" fmla="*/ 2155874 w 2697265"/>
              <a:gd name="connsiteY2" fmla="*/ 965533 h 965533"/>
              <a:gd name="connsiteX3" fmla="*/ 0 w 2697265"/>
              <a:gd name="connsiteY3" fmla="*/ 923330 h 965533"/>
              <a:gd name="connsiteX4" fmla="*/ 0 w 2697265"/>
              <a:gd name="connsiteY4" fmla="*/ 0 h 965533"/>
              <a:gd name="connsiteX0" fmla="*/ 0 w 2376269"/>
              <a:gd name="connsiteY0" fmla="*/ 0 h 965533"/>
              <a:gd name="connsiteX1" fmla="*/ 1874520 w 2376269"/>
              <a:gd name="connsiteY1" fmla="*/ 0 h 965533"/>
              <a:gd name="connsiteX2" fmla="*/ 2286586 w 2376269"/>
              <a:gd name="connsiteY2" fmla="*/ 201409 h 965533"/>
              <a:gd name="connsiteX3" fmla="*/ 2155874 w 2376269"/>
              <a:gd name="connsiteY3" fmla="*/ 965533 h 965533"/>
              <a:gd name="connsiteX4" fmla="*/ 0 w 2376269"/>
              <a:gd name="connsiteY4" fmla="*/ 923330 h 965533"/>
              <a:gd name="connsiteX5" fmla="*/ 0 w 2376269"/>
              <a:gd name="connsiteY5" fmla="*/ 0 h 965533"/>
              <a:gd name="connsiteX0" fmla="*/ 0 w 2609418"/>
              <a:gd name="connsiteY0" fmla="*/ 0 h 965533"/>
              <a:gd name="connsiteX1" fmla="*/ 1874520 w 2609418"/>
              <a:gd name="connsiteY1" fmla="*/ 0 h 965533"/>
              <a:gd name="connsiteX2" fmla="*/ 2286586 w 2609418"/>
              <a:gd name="connsiteY2" fmla="*/ 201409 h 965533"/>
              <a:gd name="connsiteX3" fmla="*/ 2155874 w 2609418"/>
              <a:gd name="connsiteY3" fmla="*/ 965533 h 965533"/>
              <a:gd name="connsiteX4" fmla="*/ 0 w 2609418"/>
              <a:gd name="connsiteY4" fmla="*/ 923330 h 965533"/>
              <a:gd name="connsiteX5" fmla="*/ 0 w 2609418"/>
              <a:gd name="connsiteY5" fmla="*/ 0 h 965533"/>
              <a:gd name="connsiteX0" fmla="*/ 0 w 2657939"/>
              <a:gd name="connsiteY0" fmla="*/ 0 h 965533"/>
              <a:gd name="connsiteX1" fmla="*/ 1874520 w 2657939"/>
              <a:gd name="connsiteY1" fmla="*/ 0 h 965533"/>
              <a:gd name="connsiteX2" fmla="*/ 2356924 w 2657939"/>
              <a:gd name="connsiteY2" fmla="*/ 159206 h 965533"/>
              <a:gd name="connsiteX3" fmla="*/ 2155874 w 2657939"/>
              <a:gd name="connsiteY3" fmla="*/ 965533 h 965533"/>
              <a:gd name="connsiteX4" fmla="*/ 0 w 2657939"/>
              <a:gd name="connsiteY4" fmla="*/ 923330 h 965533"/>
              <a:gd name="connsiteX5" fmla="*/ 0 w 2657939"/>
              <a:gd name="connsiteY5" fmla="*/ 0 h 965533"/>
              <a:gd name="connsiteX0" fmla="*/ 0 w 2957465"/>
              <a:gd name="connsiteY0" fmla="*/ 0 h 965533"/>
              <a:gd name="connsiteX1" fmla="*/ 1874520 w 2957465"/>
              <a:gd name="connsiteY1" fmla="*/ 0 h 965533"/>
              <a:gd name="connsiteX2" fmla="*/ 2356924 w 2957465"/>
              <a:gd name="connsiteY2" fmla="*/ 159206 h 965533"/>
              <a:gd name="connsiteX3" fmla="*/ 2155874 w 2957465"/>
              <a:gd name="connsiteY3" fmla="*/ 965533 h 965533"/>
              <a:gd name="connsiteX4" fmla="*/ 0 w 2957465"/>
              <a:gd name="connsiteY4" fmla="*/ 923330 h 965533"/>
              <a:gd name="connsiteX5" fmla="*/ 0 w 2957465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46" h="965533">
                <a:moveTo>
                  <a:pt x="0" y="0"/>
                </a:moveTo>
                <a:lnTo>
                  <a:pt x="1874520" y="0"/>
                </a:lnTo>
                <a:cubicBezTo>
                  <a:pt x="2239205" y="38257"/>
                  <a:pt x="2760198" y="209299"/>
                  <a:pt x="2399127" y="131070"/>
                </a:cubicBezTo>
                <a:cubicBezTo>
                  <a:pt x="3683976" y="531143"/>
                  <a:pt x="2520559" y="849902"/>
                  <a:pt x="2155874" y="965533"/>
                </a:cubicBez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share</a:t>
            </a:r>
            <a:endParaRPr lang="en-US" sz="5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6FCA76-600B-4933-B8CB-8E524B325474}"/>
              </a:ext>
            </a:extLst>
          </p:cNvPr>
          <p:cNvSpPr txBox="1"/>
          <p:nvPr/>
        </p:nvSpPr>
        <p:spPr>
          <a:xfrm>
            <a:off x="1281332" y="1183121"/>
            <a:ext cx="2075568" cy="646331"/>
          </a:xfrm>
          <a:custGeom>
            <a:avLst/>
            <a:gdLst>
              <a:gd name="connsiteX0" fmla="*/ 0 w 1874520"/>
              <a:gd name="connsiteY0" fmla="*/ 0 h 923330"/>
              <a:gd name="connsiteX1" fmla="*/ 1874520 w 1874520"/>
              <a:gd name="connsiteY1" fmla="*/ 0 h 923330"/>
              <a:gd name="connsiteX2" fmla="*/ 1874520 w 1874520"/>
              <a:gd name="connsiteY2" fmla="*/ 923330 h 923330"/>
              <a:gd name="connsiteX3" fmla="*/ 0 w 1874520"/>
              <a:gd name="connsiteY3" fmla="*/ 923330 h 923330"/>
              <a:gd name="connsiteX4" fmla="*/ 0 w 1874520"/>
              <a:gd name="connsiteY4" fmla="*/ 0 h 923330"/>
              <a:gd name="connsiteX0" fmla="*/ 0 w 2240280"/>
              <a:gd name="connsiteY0" fmla="*/ 0 h 979600"/>
              <a:gd name="connsiteX1" fmla="*/ 1874520 w 2240280"/>
              <a:gd name="connsiteY1" fmla="*/ 0 h 979600"/>
              <a:gd name="connsiteX2" fmla="*/ 2240280 w 2240280"/>
              <a:gd name="connsiteY2" fmla="*/ 979600 h 979600"/>
              <a:gd name="connsiteX3" fmla="*/ 0 w 2240280"/>
              <a:gd name="connsiteY3" fmla="*/ 923330 h 979600"/>
              <a:gd name="connsiteX4" fmla="*/ 0 w 2240280"/>
              <a:gd name="connsiteY4" fmla="*/ 0 h 979600"/>
              <a:gd name="connsiteX0" fmla="*/ 0 w 2392362"/>
              <a:gd name="connsiteY0" fmla="*/ 0 h 979600"/>
              <a:gd name="connsiteX1" fmla="*/ 1874520 w 2392362"/>
              <a:gd name="connsiteY1" fmla="*/ 0 h 979600"/>
              <a:gd name="connsiteX2" fmla="*/ 2240280 w 2392362"/>
              <a:gd name="connsiteY2" fmla="*/ 979600 h 979600"/>
              <a:gd name="connsiteX3" fmla="*/ 0 w 2392362"/>
              <a:gd name="connsiteY3" fmla="*/ 923330 h 979600"/>
              <a:gd name="connsiteX4" fmla="*/ 0 w 2392362"/>
              <a:gd name="connsiteY4" fmla="*/ 0 h 979600"/>
              <a:gd name="connsiteX0" fmla="*/ 0 w 2321306"/>
              <a:gd name="connsiteY0" fmla="*/ 0 h 965533"/>
              <a:gd name="connsiteX1" fmla="*/ 1874520 w 2321306"/>
              <a:gd name="connsiteY1" fmla="*/ 0 h 965533"/>
              <a:gd name="connsiteX2" fmla="*/ 2155874 w 2321306"/>
              <a:gd name="connsiteY2" fmla="*/ 965533 h 965533"/>
              <a:gd name="connsiteX3" fmla="*/ 0 w 2321306"/>
              <a:gd name="connsiteY3" fmla="*/ 923330 h 965533"/>
              <a:gd name="connsiteX4" fmla="*/ 0 w 2321306"/>
              <a:gd name="connsiteY4" fmla="*/ 0 h 965533"/>
              <a:gd name="connsiteX0" fmla="*/ 0 w 2697265"/>
              <a:gd name="connsiteY0" fmla="*/ 0 h 965533"/>
              <a:gd name="connsiteX1" fmla="*/ 1874520 w 2697265"/>
              <a:gd name="connsiteY1" fmla="*/ 0 h 965533"/>
              <a:gd name="connsiteX2" fmla="*/ 2155874 w 2697265"/>
              <a:gd name="connsiteY2" fmla="*/ 965533 h 965533"/>
              <a:gd name="connsiteX3" fmla="*/ 0 w 2697265"/>
              <a:gd name="connsiteY3" fmla="*/ 923330 h 965533"/>
              <a:gd name="connsiteX4" fmla="*/ 0 w 2697265"/>
              <a:gd name="connsiteY4" fmla="*/ 0 h 965533"/>
              <a:gd name="connsiteX0" fmla="*/ 0 w 2376269"/>
              <a:gd name="connsiteY0" fmla="*/ 0 h 965533"/>
              <a:gd name="connsiteX1" fmla="*/ 1874520 w 2376269"/>
              <a:gd name="connsiteY1" fmla="*/ 0 h 965533"/>
              <a:gd name="connsiteX2" fmla="*/ 2286586 w 2376269"/>
              <a:gd name="connsiteY2" fmla="*/ 201409 h 965533"/>
              <a:gd name="connsiteX3" fmla="*/ 2155874 w 2376269"/>
              <a:gd name="connsiteY3" fmla="*/ 965533 h 965533"/>
              <a:gd name="connsiteX4" fmla="*/ 0 w 2376269"/>
              <a:gd name="connsiteY4" fmla="*/ 923330 h 965533"/>
              <a:gd name="connsiteX5" fmla="*/ 0 w 2376269"/>
              <a:gd name="connsiteY5" fmla="*/ 0 h 965533"/>
              <a:gd name="connsiteX0" fmla="*/ 0 w 2609418"/>
              <a:gd name="connsiteY0" fmla="*/ 0 h 965533"/>
              <a:gd name="connsiteX1" fmla="*/ 1874520 w 2609418"/>
              <a:gd name="connsiteY1" fmla="*/ 0 h 965533"/>
              <a:gd name="connsiteX2" fmla="*/ 2286586 w 2609418"/>
              <a:gd name="connsiteY2" fmla="*/ 201409 h 965533"/>
              <a:gd name="connsiteX3" fmla="*/ 2155874 w 2609418"/>
              <a:gd name="connsiteY3" fmla="*/ 965533 h 965533"/>
              <a:gd name="connsiteX4" fmla="*/ 0 w 2609418"/>
              <a:gd name="connsiteY4" fmla="*/ 923330 h 965533"/>
              <a:gd name="connsiteX5" fmla="*/ 0 w 2609418"/>
              <a:gd name="connsiteY5" fmla="*/ 0 h 965533"/>
              <a:gd name="connsiteX0" fmla="*/ 0 w 2657939"/>
              <a:gd name="connsiteY0" fmla="*/ 0 h 965533"/>
              <a:gd name="connsiteX1" fmla="*/ 1874520 w 2657939"/>
              <a:gd name="connsiteY1" fmla="*/ 0 h 965533"/>
              <a:gd name="connsiteX2" fmla="*/ 2356924 w 2657939"/>
              <a:gd name="connsiteY2" fmla="*/ 159206 h 965533"/>
              <a:gd name="connsiteX3" fmla="*/ 2155874 w 2657939"/>
              <a:gd name="connsiteY3" fmla="*/ 965533 h 965533"/>
              <a:gd name="connsiteX4" fmla="*/ 0 w 2657939"/>
              <a:gd name="connsiteY4" fmla="*/ 923330 h 965533"/>
              <a:gd name="connsiteX5" fmla="*/ 0 w 2657939"/>
              <a:gd name="connsiteY5" fmla="*/ 0 h 965533"/>
              <a:gd name="connsiteX0" fmla="*/ 0 w 2957465"/>
              <a:gd name="connsiteY0" fmla="*/ 0 h 965533"/>
              <a:gd name="connsiteX1" fmla="*/ 1874520 w 2957465"/>
              <a:gd name="connsiteY1" fmla="*/ 0 h 965533"/>
              <a:gd name="connsiteX2" fmla="*/ 2356924 w 2957465"/>
              <a:gd name="connsiteY2" fmla="*/ 159206 h 965533"/>
              <a:gd name="connsiteX3" fmla="*/ 2155874 w 2957465"/>
              <a:gd name="connsiteY3" fmla="*/ 965533 h 965533"/>
              <a:gd name="connsiteX4" fmla="*/ 0 w 2957465"/>
              <a:gd name="connsiteY4" fmla="*/ 923330 h 965533"/>
              <a:gd name="connsiteX5" fmla="*/ 0 w 2957465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46" h="965533">
                <a:moveTo>
                  <a:pt x="0" y="0"/>
                </a:moveTo>
                <a:lnTo>
                  <a:pt x="1874520" y="0"/>
                </a:lnTo>
                <a:cubicBezTo>
                  <a:pt x="2239205" y="38257"/>
                  <a:pt x="2760198" y="209299"/>
                  <a:pt x="2399127" y="131070"/>
                </a:cubicBezTo>
                <a:cubicBezTo>
                  <a:pt x="3683976" y="531143"/>
                  <a:pt x="2520559" y="849902"/>
                  <a:pt x="2155874" y="965533"/>
                </a:cubicBez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Fox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65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2978833" y="106291"/>
            <a:ext cx="7038537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The students will read with teacher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14FDE4-3116-4B64-BEA2-5BFB2B16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8913"/>
            <a:ext cx="10028420" cy="486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79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2978833" y="106291"/>
            <a:ext cx="7038537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       Individuals reading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D361CE9-CB0D-47ED-A489-FD35B8123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8913"/>
            <a:ext cx="10028420" cy="486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55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2978833" y="106291"/>
            <a:ext cx="7038537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           Group work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F2DC19-6705-4F1F-824A-F0D53A50293B}"/>
              </a:ext>
            </a:extLst>
          </p:cNvPr>
          <p:cNvSpPr txBox="1"/>
          <p:nvPr/>
        </p:nvSpPr>
        <p:spPr>
          <a:xfrm>
            <a:off x="0" y="2560320"/>
            <a:ext cx="12192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	     </a:t>
            </a:r>
            <a:r>
              <a:rPr lang="en-US" sz="3200" dirty="0"/>
              <a:t>Do you think this is a true story? Why,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2978833" y="106291"/>
            <a:ext cx="7038537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              </a:t>
            </a:r>
            <a:r>
              <a:rPr lang="en-US" sz="3600" dirty="0" err="1"/>
              <a:t>Evalution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D4BF5E-A71E-4156-B9D8-6CD99475A3EC}"/>
              </a:ext>
            </a:extLst>
          </p:cNvPr>
          <p:cNvSpPr txBox="1"/>
          <p:nvPr/>
        </p:nvSpPr>
        <p:spPr>
          <a:xfrm>
            <a:off x="1464798" y="2551837"/>
            <a:ext cx="9262403" cy="1754326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Which animals were talking in the morning ?</a:t>
            </a:r>
          </a:p>
          <a:p>
            <a:pPr marL="342900" indent="-342900">
              <a:buAutoNum type="arabicPeriod"/>
            </a:pPr>
            <a:r>
              <a:rPr lang="en-US" sz="3600" dirty="0"/>
              <a:t>What are the names of the </a:t>
            </a:r>
            <a:r>
              <a:rPr lang="en-US" sz="3600" dirty="0" err="1"/>
              <a:t>rabit</a:t>
            </a:r>
            <a:r>
              <a:rPr lang="en-US" sz="3600" dirty="0"/>
              <a:t> and lizard ?</a:t>
            </a:r>
          </a:p>
          <a:p>
            <a:pPr marL="342900" indent="-342900">
              <a:buAutoNum type="arabicPeriod"/>
            </a:pPr>
            <a:r>
              <a:rPr lang="en-US" sz="3600" dirty="0"/>
              <a:t>What was Moxie talking about ?</a:t>
            </a:r>
          </a:p>
        </p:txBody>
      </p:sp>
    </p:spTree>
    <p:extLst>
      <p:ext uri="{BB962C8B-B14F-4D97-AF65-F5344CB8AC3E}">
        <p14:creationId xmlns:p14="http://schemas.microsoft.com/office/powerpoint/2010/main" val="364016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2978833" y="106291"/>
            <a:ext cx="7038537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               Homework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940390-7F52-49CB-ABE2-26FDA1095C87}"/>
              </a:ext>
            </a:extLst>
          </p:cNvPr>
          <p:cNvSpPr txBox="1"/>
          <p:nvPr/>
        </p:nvSpPr>
        <p:spPr>
          <a:xfrm>
            <a:off x="1132219" y="2598002"/>
            <a:ext cx="86692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You will write your </a:t>
            </a:r>
            <a:r>
              <a:rPr lang="en-US" sz="4800" dirty="0" err="1"/>
              <a:t>favourite</a:t>
            </a:r>
            <a:r>
              <a:rPr lang="en-US" sz="4800" dirty="0"/>
              <a:t> story</a:t>
            </a:r>
          </a:p>
        </p:txBody>
      </p:sp>
    </p:spTree>
    <p:extLst>
      <p:ext uri="{BB962C8B-B14F-4D97-AF65-F5344CB8AC3E}">
        <p14:creationId xmlns:p14="http://schemas.microsoft.com/office/powerpoint/2010/main" val="369532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2A0D60-3535-4E7E-9395-BCF568C25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38" y="2270122"/>
            <a:ext cx="6111533" cy="458787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B0EEEE-2451-4634-AB23-D3EC6B437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09" y="376311"/>
            <a:ext cx="6384717" cy="2570087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98EF1BA-E116-4FF8-A084-E2D46F6E879C}"/>
              </a:ext>
            </a:extLst>
          </p:cNvPr>
          <p:cNvSpPr/>
          <p:nvPr/>
        </p:nvSpPr>
        <p:spPr>
          <a:xfrm>
            <a:off x="8634796" y="3373340"/>
            <a:ext cx="3250137" cy="1628820"/>
          </a:xfrm>
          <a:prstGeom prst="wedgeRectCallout">
            <a:avLst>
              <a:gd name="adj1" fmla="val -18988"/>
              <a:gd name="adj2" fmla="val 51456"/>
            </a:avLst>
          </a:prstGeom>
          <a:gradFill>
            <a:gsLst>
              <a:gs pos="0">
                <a:srgbClr val="92D050"/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See you again.</a:t>
            </a:r>
          </a:p>
        </p:txBody>
      </p:sp>
    </p:spTree>
    <p:extLst>
      <p:ext uri="{BB962C8B-B14F-4D97-AF65-F5344CB8AC3E}">
        <p14:creationId xmlns:p14="http://schemas.microsoft.com/office/powerpoint/2010/main" val="6721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3F54D1B-2A64-416D-A46E-2DF4F21DF641}"/>
              </a:ext>
            </a:extLst>
          </p:cNvPr>
          <p:cNvSpPr txBox="1"/>
          <p:nvPr/>
        </p:nvSpPr>
        <p:spPr>
          <a:xfrm>
            <a:off x="0" y="1575109"/>
            <a:ext cx="12192000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EF661D-43C5-489F-A726-1292C115D45F}"/>
              </a:ext>
            </a:extLst>
          </p:cNvPr>
          <p:cNvSpPr txBox="1"/>
          <p:nvPr/>
        </p:nvSpPr>
        <p:spPr>
          <a:xfrm>
            <a:off x="0" y="3317024"/>
            <a:ext cx="1219199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7897F0-41BB-4E49-9A6A-AE960CA1144D}"/>
              </a:ext>
            </a:extLst>
          </p:cNvPr>
          <p:cNvSpPr/>
          <p:nvPr/>
        </p:nvSpPr>
        <p:spPr>
          <a:xfrm>
            <a:off x="-6449138" y="1575109"/>
            <a:ext cx="6449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Good </a:t>
            </a:r>
            <a:r>
              <a:rPr lang="en-US" sz="3600" dirty="0" err="1">
                <a:solidFill>
                  <a:schemeClr val="bg1"/>
                </a:solidFill>
              </a:rPr>
              <a:t>morning,my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dear</a:t>
            </a:r>
            <a:r>
              <a:rPr lang="en-US" sz="3600" dirty="0">
                <a:solidFill>
                  <a:schemeClr val="bg1"/>
                </a:solidFill>
              </a:rPr>
              <a:t> students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C3D12D-6538-4295-B1BE-4C60056C41EE}"/>
              </a:ext>
            </a:extLst>
          </p:cNvPr>
          <p:cNvSpPr/>
          <p:nvPr/>
        </p:nvSpPr>
        <p:spPr>
          <a:xfrm>
            <a:off x="-2915390" y="3255468"/>
            <a:ext cx="4337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How are you?</a:t>
            </a:r>
          </a:p>
        </p:txBody>
      </p:sp>
    </p:spTree>
    <p:extLst>
      <p:ext uri="{BB962C8B-B14F-4D97-AF65-F5344CB8AC3E}">
        <p14:creationId xmlns:p14="http://schemas.microsoft.com/office/powerpoint/2010/main" val="873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85185E-6 L 0.6894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decel="4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08333E-6 1.11111E-6 L 0.5612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329332" y="91777"/>
            <a:ext cx="3512458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Teacher’s Identity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213D66B-A147-4643-907D-4E8C637C6C19}"/>
              </a:ext>
            </a:extLst>
          </p:cNvPr>
          <p:cNvSpPr txBox="1"/>
          <p:nvPr/>
        </p:nvSpPr>
        <p:spPr>
          <a:xfrm>
            <a:off x="824132" y="1727201"/>
            <a:ext cx="58524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Raton </a:t>
            </a:r>
            <a:r>
              <a:rPr lang="en-US" sz="4400" dirty="0" err="1"/>
              <a:t>Akka</a:t>
            </a:r>
            <a:endParaRPr lang="en-US" sz="4400" dirty="0"/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Assistant teacher</a:t>
            </a:r>
          </a:p>
          <a:p>
            <a:pPr algn="ctr"/>
            <a:r>
              <a:rPr lang="en-US" sz="3200" dirty="0" err="1"/>
              <a:t>Mithapur</a:t>
            </a:r>
            <a:r>
              <a:rPr lang="en-US" sz="3200" dirty="0"/>
              <a:t> GPS</a:t>
            </a:r>
          </a:p>
          <a:p>
            <a:pPr algn="ctr"/>
            <a:r>
              <a:rPr lang="en-US" sz="3200" dirty="0" err="1"/>
              <a:t>Badalgachhi,Naogaon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01750-220 834</a:t>
            </a:r>
          </a:p>
          <a:p>
            <a:pPr algn="ctr"/>
            <a:r>
              <a:rPr lang="en-US" sz="3200" dirty="0"/>
              <a:t>E-mail: ratonakka.s2@gmail.com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AC6C85C-B5E1-46B7-B4CA-8CE2D8F7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83" y="1376863"/>
            <a:ext cx="3202668" cy="343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6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019843" y="106291"/>
            <a:ext cx="5192152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Lesson’s Information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F1D2EF-7CBA-42C6-8075-FB21951E65A1}"/>
              </a:ext>
            </a:extLst>
          </p:cNvPr>
          <p:cNvSpPr txBox="1"/>
          <p:nvPr/>
        </p:nvSpPr>
        <p:spPr>
          <a:xfrm>
            <a:off x="4219135" y="1041010"/>
            <a:ext cx="5773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Class : Five</a:t>
            </a:r>
          </a:p>
          <a:p>
            <a:r>
              <a:rPr lang="en-US" sz="4400" dirty="0"/>
              <a:t>Subject : English </a:t>
            </a:r>
          </a:p>
          <a:p>
            <a:r>
              <a:rPr lang="en-US" sz="4400" dirty="0"/>
              <a:t>Time : 1 hour</a:t>
            </a:r>
          </a:p>
          <a:p>
            <a:r>
              <a:rPr lang="en-US" sz="4400" dirty="0"/>
              <a:t>Unit : 25</a:t>
            </a:r>
          </a:p>
          <a:p>
            <a:r>
              <a:rPr lang="en-US" sz="4400" dirty="0"/>
              <a:t>Lessons : 2-3</a:t>
            </a:r>
          </a:p>
          <a:p>
            <a:r>
              <a:rPr lang="en-US" sz="4400" dirty="0"/>
              <a:t>Page : 99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46CB5B8-E77D-48B1-AFC8-B7FEBBD2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4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" y="752622"/>
            <a:ext cx="2513469" cy="4416791"/>
          </a:xfrm>
          <a:prstGeom prst="rect">
            <a:avLst/>
          </a:prstGeom>
          <a:effectLst>
            <a:outerShdw blurRad="1270000" dist="50800" dir="19200000" sx="1000" sy="1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22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lumMod val="28000"/>
              </a:srgbClr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329331" y="91777"/>
            <a:ext cx="3972839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Learning Outcomes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331900-7536-4CCB-82D7-CEC9BF3461DC}"/>
              </a:ext>
            </a:extLst>
          </p:cNvPr>
          <p:cNvSpPr txBox="1"/>
          <p:nvPr/>
        </p:nvSpPr>
        <p:spPr>
          <a:xfrm>
            <a:off x="0" y="970670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Listening 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914DC6-2D0C-412E-B679-479F1EA533E3}"/>
              </a:ext>
            </a:extLst>
          </p:cNvPr>
          <p:cNvSpPr txBox="1"/>
          <p:nvPr/>
        </p:nvSpPr>
        <p:spPr>
          <a:xfrm>
            <a:off x="0" y="2638097"/>
            <a:ext cx="12192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Speaking 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D318D0-204B-4CA2-A62C-C1B7B610F56D}"/>
              </a:ext>
            </a:extLst>
          </p:cNvPr>
          <p:cNvSpPr txBox="1"/>
          <p:nvPr/>
        </p:nvSpPr>
        <p:spPr>
          <a:xfrm>
            <a:off x="0" y="3936192"/>
            <a:ext cx="12192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Reading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D00CB-89A2-4F4B-922C-76E618E5D26B}"/>
              </a:ext>
            </a:extLst>
          </p:cNvPr>
          <p:cNvSpPr txBox="1"/>
          <p:nvPr/>
        </p:nvSpPr>
        <p:spPr>
          <a:xfrm>
            <a:off x="1533378" y="1467423"/>
            <a:ext cx="777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1.3.1 recognize which words in a sentences are stressed.</a:t>
            </a:r>
          </a:p>
          <a:p>
            <a:r>
              <a:rPr lang="en-US" dirty="0"/>
              <a:t>3.4.1 understand statements made by the teacher and students.</a:t>
            </a:r>
          </a:p>
          <a:p>
            <a:r>
              <a:rPr lang="en-US" dirty="0"/>
              <a:t>4.2.1 understand and enjoy simple stories.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35AE6C-2D06-49A8-9798-FA23887D33CA}"/>
              </a:ext>
            </a:extLst>
          </p:cNvPr>
          <p:cNvSpPr txBox="1"/>
          <p:nvPr/>
        </p:nvSpPr>
        <p:spPr>
          <a:xfrm>
            <a:off x="1533378" y="3073422"/>
            <a:ext cx="777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1.1.1 say words and phrases and sentences with proper sounds and stress.</a:t>
            </a:r>
          </a:p>
          <a:p>
            <a:r>
              <a:rPr lang="en-US" dirty="0"/>
              <a:t>1.1.2 say sentences with proper intonation.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CBCA0E-9DA5-49AA-AF3F-450F89CB783E}"/>
              </a:ext>
            </a:extLst>
          </p:cNvPr>
          <p:cNvSpPr txBox="1"/>
          <p:nvPr/>
        </p:nvSpPr>
        <p:spPr>
          <a:xfrm>
            <a:off x="1533378" y="4484117"/>
            <a:ext cx="777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1.5.1 read </a:t>
            </a:r>
            <a:r>
              <a:rPr lang="en-US" dirty="0" err="1"/>
              <a:t>words,phrases</a:t>
            </a:r>
            <a:r>
              <a:rPr lang="en-US" dirty="0"/>
              <a:t> and sentences in the text with proper </a:t>
            </a:r>
            <a:r>
              <a:rPr lang="en-US" dirty="0" err="1"/>
              <a:t>pronunciation,stress</a:t>
            </a:r>
            <a:r>
              <a:rPr lang="en-US" dirty="0"/>
              <a:t> and intonation.</a:t>
            </a:r>
          </a:p>
          <a:p>
            <a:r>
              <a:rPr lang="en-US" dirty="0"/>
              <a:t>1.7.1 read </a:t>
            </a:r>
            <a:r>
              <a:rPr lang="en-US" dirty="0" err="1"/>
              <a:t>paragraphs,dialogues</a:t>
            </a:r>
            <a:r>
              <a:rPr lang="en-US" dirty="0"/>
              <a:t> </a:t>
            </a:r>
            <a:r>
              <a:rPr lang="en-US" dirty="0" err="1"/>
              <a:t>stories,letters</a:t>
            </a:r>
            <a:r>
              <a:rPr lang="en-US" dirty="0"/>
              <a:t> and others text.</a:t>
            </a:r>
          </a:p>
          <a:p>
            <a:r>
              <a:rPr lang="en-US" dirty="0"/>
              <a:t>7.1.1 recognize punctuation marks and accordingly.</a:t>
            </a:r>
          </a:p>
        </p:txBody>
      </p:sp>
    </p:spTree>
    <p:extLst>
      <p:ext uri="{BB962C8B-B14F-4D97-AF65-F5344CB8AC3E}">
        <p14:creationId xmlns:p14="http://schemas.microsoft.com/office/powerpoint/2010/main" val="266875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329331" y="91777"/>
            <a:ext cx="4713069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Lets we watch the video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407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141567" y="106291"/>
            <a:ext cx="4713069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Look at the picture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397013D-EDFC-48AD-9D91-B9783B2DD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22" b="97344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8" y="-1519309"/>
            <a:ext cx="4927526" cy="5936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B693F-EBDF-46E1-AB6F-A5D504816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72" y="-5557520"/>
            <a:ext cx="5753833" cy="1166289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B9741-C12C-47A4-B311-A8184793F28A}"/>
              </a:ext>
            </a:extLst>
          </p:cNvPr>
          <p:cNvSpPr/>
          <p:nvPr/>
        </p:nvSpPr>
        <p:spPr>
          <a:xfrm>
            <a:off x="0" y="5162843"/>
            <a:ext cx="12192000" cy="773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53BCBF-B764-4381-9F5C-E1F0F216599C}"/>
              </a:ext>
            </a:extLst>
          </p:cNvPr>
          <p:cNvSpPr txBox="1"/>
          <p:nvPr/>
        </p:nvSpPr>
        <p:spPr>
          <a:xfrm>
            <a:off x="-5742065" y="5212889"/>
            <a:ext cx="722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can you see in the picture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D3870A-8A8A-4C44-B7FB-65553E3CFA16}"/>
              </a:ext>
            </a:extLst>
          </p:cNvPr>
          <p:cNvSpPr txBox="1"/>
          <p:nvPr/>
        </p:nvSpPr>
        <p:spPr>
          <a:xfrm>
            <a:off x="-5758998" y="4786049"/>
            <a:ext cx="722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   Who are there in the picture?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E017A3-8179-421D-B0F6-CF14C69289D8}"/>
              </a:ext>
            </a:extLst>
          </p:cNvPr>
          <p:cNvSpPr txBox="1"/>
          <p:nvPr/>
        </p:nvSpPr>
        <p:spPr>
          <a:xfrm>
            <a:off x="-5489917" y="5207397"/>
            <a:ext cx="722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16025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319 0.00579 L 0.65989 0.00463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1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1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1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0794 0.07407 L 0.69974 0.07291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9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29167E-6 1.11111E-6 L 0.69179 -0.00116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0" grpId="1" build="p"/>
      <p:bldP spid="41" grpId="0" build="p"/>
      <p:bldP spid="41" grpId="1" build="p"/>
      <p:bldP spid="42" grpId="0" build="p"/>
      <p:bldP spid="4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6505B722-9CE5-4188-B7E0-96AB80895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4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12" y="1224556"/>
            <a:ext cx="3035988" cy="357967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6350">
            <a:solidFill>
              <a:srgbClr val="FF0000">
                <a:alpha val="0"/>
              </a:srgbClr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0" y="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329331" y="91777"/>
            <a:ext cx="4713069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Today’s Lesson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0F5EE27E-CAF2-4FFC-9F32-5BB7190ECD4E}"/>
              </a:ext>
            </a:extLst>
          </p:cNvPr>
          <p:cNvSpPr/>
          <p:nvPr/>
        </p:nvSpPr>
        <p:spPr>
          <a:xfrm>
            <a:off x="1281332" y="1153550"/>
            <a:ext cx="8805203" cy="3362179"/>
          </a:xfrm>
          <a:prstGeom prst="irregularSeal2">
            <a:avLst/>
          </a:prstGeom>
          <a:noFill/>
          <a:ln>
            <a:solidFill>
              <a:srgbClr val="FF0000"/>
            </a:solidFill>
          </a:ln>
          <a:effectLst>
            <a:outerShdw dir="5400000" sx="82000" sy="82000" algn="ctr" rotWithShape="0">
              <a:srgbClr val="FFFF00">
                <a:alpha val="50000"/>
              </a:srgbClr>
            </a:outerShdw>
            <a:reflection stA="78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Why does the frog croak ?</a:t>
            </a:r>
          </a:p>
        </p:txBody>
      </p:sp>
    </p:spTree>
    <p:extLst>
      <p:ext uri="{BB962C8B-B14F-4D97-AF65-F5344CB8AC3E}">
        <p14:creationId xmlns:p14="http://schemas.microsoft.com/office/powerpoint/2010/main" val="127064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9A44BC11-9A2B-4D4F-8139-084730CBBF6F}"/>
              </a:ext>
            </a:extLst>
          </p:cNvPr>
          <p:cNvSpPr/>
          <p:nvPr/>
        </p:nvSpPr>
        <p:spPr>
          <a:xfrm>
            <a:off x="5369661" y="582236"/>
            <a:ext cx="6203092" cy="586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8F56C-9B31-4AF3-8598-D772D96D9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69410" y="845474"/>
            <a:ext cx="2982573" cy="173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DB9AED-F9B3-4A30-9CEB-96F13E48A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-1000"/>
                    </a14:imgEffect>
                    <a14:imgEffect>
                      <a14:brightnessContrast bright="3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20" y="2656586"/>
            <a:ext cx="2786448" cy="171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F5244B-D6FB-4187-B671-9D178B0D0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3541">
            <a:off x="6048441" y="3968265"/>
            <a:ext cx="2726999" cy="187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7D34DF-035A-4C24-B1AD-4F7B5B161C02}"/>
              </a:ext>
            </a:extLst>
          </p:cNvPr>
          <p:cNvGrpSpPr/>
          <p:nvPr/>
        </p:nvGrpSpPr>
        <p:grpSpPr>
          <a:xfrm>
            <a:off x="-55098" y="95700"/>
            <a:ext cx="12192000" cy="752622"/>
            <a:chOff x="0" y="0"/>
            <a:chExt cx="12192000" cy="752622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9B84ECBA-D3CB-4AB7-9A6B-C5F105B9249C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32 Points 8">
              <a:extLst>
                <a:ext uri="{FF2B5EF4-FFF2-40B4-BE49-F238E27FC236}">
                  <a16:creationId xmlns:a16="http://schemas.microsoft.com/office/drawing/2014/main" id="{64184888-6C2B-4D8D-B1FA-D0F9F0E3346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32 Points 9">
              <a:extLst>
                <a:ext uri="{FF2B5EF4-FFF2-40B4-BE49-F238E27FC236}">
                  <a16:creationId xmlns:a16="http://schemas.microsoft.com/office/drawing/2014/main" id="{4A5034CA-881C-482B-8F2C-F80974876BF6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32 Points 10">
              <a:extLst>
                <a:ext uri="{FF2B5EF4-FFF2-40B4-BE49-F238E27FC236}">
                  <a16:creationId xmlns:a16="http://schemas.microsoft.com/office/drawing/2014/main" id="{462B69EE-1481-48DE-9AC9-590B8754804C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CB895B7B-10BC-4798-AD8F-591926B31EFB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32 Points 12">
              <a:extLst>
                <a:ext uri="{FF2B5EF4-FFF2-40B4-BE49-F238E27FC236}">
                  <a16:creationId xmlns:a16="http://schemas.microsoft.com/office/drawing/2014/main" id="{C7D38646-08C3-45E7-986E-1D139C66047B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695961A5-6F01-4639-86AA-DDB48B5E9C8C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D1D8BDC8-D907-46BA-8933-881D0212F948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A406DF75-748A-47B1-8810-89947E627B49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FDEAB63E-887C-4BC5-BFF1-39076E46A903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32 Points 17">
              <a:extLst>
                <a:ext uri="{FF2B5EF4-FFF2-40B4-BE49-F238E27FC236}">
                  <a16:creationId xmlns:a16="http://schemas.microsoft.com/office/drawing/2014/main" id="{6DA2EDC6-2496-4BE9-BAF9-5E5EDB38481C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3107AE6C-DAB4-48D5-B376-3C504D3984E8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5C53E007-B7AE-474C-A2B4-A727CAF0692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2F87494E-9D4F-493C-8360-90964DF45A91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F33A90-F0D3-4829-B070-1ABFD6C699C9}"/>
              </a:ext>
            </a:extLst>
          </p:cNvPr>
          <p:cNvSpPr txBox="1"/>
          <p:nvPr/>
        </p:nvSpPr>
        <p:spPr>
          <a:xfrm>
            <a:off x="4329331" y="91777"/>
            <a:ext cx="4713069" cy="646331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New words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E7DC8-67E4-498F-A807-0A57D906C684}"/>
              </a:ext>
            </a:extLst>
          </p:cNvPr>
          <p:cNvGrpSpPr/>
          <p:nvPr/>
        </p:nvGrpSpPr>
        <p:grpSpPr>
          <a:xfrm>
            <a:off x="0" y="6105378"/>
            <a:ext cx="12192000" cy="752622"/>
            <a:chOff x="0" y="0"/>
            <a:chExt cx="12192000" cy="752622"/>
          </a:xfrm>
        </p:grpSpPr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93BAE095-572A-425A-AD32-A740B21DBA08}"/>
                </a:ext>
              </a:extLst>
            </p:cNvPr>
            <p:cNvSpPr/>
            <p:nvPr/>
          </p:nvSpPr>
          <p:spPr>
            <a:xfrm>
              <a:off x="11277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985260F4-E331-4BB9-901D-5199D53F6096}"/>
                </a:ext>
              </a:extLst>
            </p:cNvPr>
            <p:cNvSpPr/>
            <p:nvPr/>
          </p:nvSpPr>
          <p:spPr>
            <a:xfrm>
              <a:off x="103632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32 Points 25">
              <a:extLst>
                <a:ext uri="{FF2B5EF4-FFF2-40B4-BE49-F238E27FC236}">
                  <a16:creationId xmlns:a16="http://schemas.microsoft.com/office/drawing/2014/main" id="{16EFD96B-38A4-4666-9191-B20F256B44A0}"/>
                </a:ext>
              </a:extLst>
            </p:cNvPr>
            <p:cNvSpPr/>
            <p:nvPr/>
          </p:nvSpPr>
          <p:spPr>
            <a:xfrm>
              <a:off x="95214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65C512BD-AC6E-46C5-B8D4-6A250327E564}"/>
                </a:ext>
              </a:extLst>
            </p:cNvPr>
            <p:cNvSpPr/>
            <p:nvPr/>
          </p:nvSpPr>
          <p:spPr>
            <a:xfrm>
              <a:off x="86070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5051EEA5-890E-4C40-9478-48C59F3D3159}"/>
                </a:ext>
              </a:extLst>
            </p:cNvPr>
            <p:cNvSpPr/>
            <p:nvPr/>
          </p:nvSpPr>
          <p:spPr>
            <a:xfrm>
              <a:off x="7765366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3BF34BF2-3076-4593-BEEF-49BE13316F7C}"/>
                </a:ext>
              </a:extLst>
            </p:cNvPr>
            <p:cNvSpPr/>
            <p:nvPr/>
          </p:nvSpPr>
          <p:spPr>
            <a:xfrm>
              <a:off x="6930683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32 Points 29">
              <a:extLst>
                <a:ext uri="{FF2B5EF4-FFF2-40B4-BE49-F238E27FC236}">
                  <a16:creationId xmlns:a16="http://schemas.microsoft.com/office/drawing/2014/main" id="{6794D5FF-9445-4025-A288-B67632B3E796}"/>
                </a:ext>
              </a:extLst>
            </p:cNvPr>
            <p:cNvSpPr/>
            <p:nvPr/>
          </p:nvSpPr>
          <p:spPr>
            <a:xfrm>
              <a:off x="60409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E36BAE21-EE34-404D-963F-CD2F3D4D655F}"/>
                </a:ext>
              </a:extLst>
            </p:cNvPr>
            <p:cNvSpPr/>
            <p:nvPr/>
          </p:nvSpPr>
          <p:spPr>
            <a:xfrm>
              <a:off x="518160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EC5F0C29-8D81-4833-8718-253E3919BBDC}"/>
                </a:ext>
              </a:extLst>
            </p:cNvPr>
            <p:cNvSpPr/>
            <p:nvPr/>
          </p:nvSpPr>
          <p:spPr>
            <a:xfrm>
              <a:off x="436450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AF185512-BDEE-4493-94D3-2271E4397BC6}"/>
                </a:ext>
              </a:extLst>
            </p:cNvPr>
            <p:cNvSpPr/>
            <p:nvPr/>
          </p:nvSpPr>
          <p:spPr>
            <a:xfrm>
              <a:off x="3522785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32 Points 33">
              <a:extLst>
                <a:ext uri="{FF2B5EF4-FFF2-40B4-BE49-F238E27FC236}">
                  <a16:creationId xmlns:a16="http://schemas.microsoft.com/office/drawing/2014/main" id="{17F637DA-65BA-439A-95AA-C39C0B30475F}"/>
                </a:ext>
              </a:extLst>
            </p:cNvPr>
            <p:cNvSpPr/>
            <p:nvPr/>
          </p:nvSpPr>
          <p:spPr>
            <a:xfrm>
              <a:off x="26529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EB9F865A-E954-4EEF-8F31-253FC5C3C98D}"/>
                </a:ext>
              </a:extLst>
            </p:cNvPr>
            <p:cNvSpPr/>
            <p:nvPr/>
          </p:nvSpPr>
          <p:spPr>
            <a:xfrm>
              <a:off x="1766668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C3BF7AD9-2F26-4B44-8AE1-ACEE2BDD6F5E}"/>
                </a:ext>
              </a:extLst>
            </p:cNvPr>
            <p:cNvSpPr/>
            <p:nvPr/>
          </p:nvSpPr>
          <p:spPr>
            <a:xfrm>
              <a:off x="824132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7650B1EC-67B1-4AF2-AD23-E999B75EBB92}"/>
                </a:ext>
              </a:extLst>
            </p:cNvPr>
            <p:cNvSpPr/>
            <p:nvPr/>
          </p:nvSpPr>
          <p:spPr>
            <a:xfrm>
              <a:off x="0" y="0"/>
              <a:ext cx="914400" cy="752622"/>
            </a:xfrm>
            <a:prstGeom prst="star32">
              <a:avLst>
                <a:gd name="adj" fmla="val 33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1C5598-8F6A-4B38-8F82-F17F0BDA4171}"/>
              </a:ext>
            </a:extLst>
          </p:cNvPr>
          <p:cNvSpPr txBox="1"/>
          <p:nvPr/>
        </p:nvSpPr>
        <p:spPr>
          <a:xfrm>
            <a:off x="1349880" y="1230760"/>
            <a:ext cx="2075568" cy="646331"/>
          </a:xfrm>
          <a:custGeom>
            <a:avLst/>
            <a:gdLst>
              <a:gd name="connsiteX0" fmla="*/ 0 w 1874520"/>
              <a:gd name="connsiteY0" fmla="*/ 0 h 923330"/>
              <a:gd name="connsiteX1" fmla="*/ 1874520 w 1874520"/>
              <a:gd name="connsiteY1" fmla="*/ 0 h 923330"/>
              <a:gd name="connsiteX2" fmla="*/ 1874520 w 1874520"/>
              <a:gd name="connsiteY2" fmla="*/ 923330 h 923330"/>
              <a:gd name="connsiteX3" fmla="*/ 0 w 1874520"/>
              <a:gd name="connsiteY3" fmla="*/ 923330 h 923330"/>
              <a:gd name="connsiteX4" fmla="*/ 0 w 1874520"/>
              <a:gd name="connsiteY4" fmla="*/ 0 h 923330"/>
              <a:gd name="connsiteX0" fmla="*/ 0 w 2240280"/>
              <a:gd name="connsiteY0" fmla="*/ 0 h 979600"/>
              <a:gd name="connsiteX1" fmla="*/ 1874520 w 2240280"/>
              <a:gd name="connsiteY1" fmla="*/ 0 h 979600"/>
              <a:gd name="connsiteX2" fmla="*/ 2240280 w 2240280"/>
              <a:gd name="connsiteY2" fmla="*/ 979600 h 979600"/>
              <a:gd name="connsiteX3" fmla="*/ 0 w 2240280"/>
              <a:gd name="connsiteY3" fmla="*/ 923330 h 979600"/>
              <a:gd name="connsiteX4" fmla="*/ 0 w 2240280"/>
              <a:gd name="connsiteY4" fmla="*/ 0 h 979600"/>
              <a:gd name="connsiteX0" fmla="*/ 0 w 2392362"/>
              <a:gd name="connsiteY0" fmla="*/ 0 h 979600"/>
              <a:gd name="connsiteX1" fmla="*/ 1874520 w 2392362"/>
              <a:gd name="connsiteY1" fmla="*/ 0 h 979600"/>
              <a:gd name="connsiteX2" fmla="*/ 2240280 w 2392362"/>
              <a:gd name="connsiteY2" fmla="*/ 979600 h 979600"/>
              <a:gd name="connsiteX3" fmla="*/ 0 w 2392362"/>
              <a:gd name="connsiteY3" fmla="*/ 923330 h 979600"/>
              <a:gd name="connsiteX4" fmla="*/ 0 w 2392362"/>
              <a:gd name="connsiteY4" fmla="*/ 0 h 979600"/>
              <a:gd name="connsiteX0" fmla="*/ 0 w 2321306"/>
              <a:gd name="connsiteY0" fmla="*/ 0 h 965533"/>
              <a:gd name="connsiteX1" fmla="*/ 1874520 w 2321306"/>
              <a:gd name="connsiteY1" fmla="*/ 0 h 965533"/>
              <a:gd name="connsiteX2" fmla="*/ 2155874 w 2321306"/>
              <a:gd name="connsiteY2" fmla="*/ 965533 h 965533"/>
              <a:gd name="connsiteX3" fmla="*/ 0 w 2321306"/>
              <a:gd name="connsiteY3" fmla="*/ 923330 h 965533"/>
              <a:gd name="connsiteX4" fmla="*/ 0 w 2321306"/>
              <a:gd name="connsiteY4" fmla="*/ 0 h 965533"/>
              <a:gd name="connsiteX0" fmla="*/ 0 w 2697265"/>
              <a:gd name="connsiteY0" fmla="*/ 0 h 965533"/>
              <a:gd name="connsiteX1" fmla="*/ 1874520 w 2697265"/>
              <a:gd name="connsiteY1" fmla="*/ 0 h 965533"/>
              <a:gd name="connsiteX2" fmla="*/ 2155874 w 2697265"/>
              <a:gd name="connsiteY2" fmla="*/ 965533 h 965533"/>
              <a:gd name="connsiteX3" fmla="*/ 0 w 2697265"/>
              <a:gd name="connsiteY3" fmla="*/ 923330 h 965533"/>
              <a:gd name="connsiteX4" fmla="*/ 0 w 2697265"/>
              <a:gd name="connsiteY4" fmla="*/ 0 h 965533"/>
              <a:gd name="connsiteX0" fmla="*/ 0 w 2376269"/>
              <a:gd name="connsiteY0" fmla="*/ 0 h 965533"/>
              <a:gd name="connsiteX1" fmla="*/ 1874520 w 2376269"/>
              <a:gd name="connsiteY1" fmla="*/ 0 h 965533"/>
              <a:gd name="connsiteX2" fmla="*/ 2286586 w 2376269"/>
              <a:gd name="connsiteY2" fmla="*/ 201409 h 965533"/>
              <a:gd name="connsiteX3" fmla="*/ 2155874 w 2376269"/>
              <a:gd name="connsiteY3" fmla="*/ 965533 h 965533"/>
              <a:gd name="connsiteX4" fmla="*/ 0 w 2376269"/>
              <a:gd name="connsiteY4" fmla="*/ 923330 h 965533"/>
              <a:gd name="connsiteX5" fmla="*/ 0 w 2376269"/>
              <a:gd name="connsiteY5" fmla="*/ 0 h 965533"/>
              <a:gd name="connsiteX0" fmla="*/ 0 w 2609418"/>
              <a:gd name="connsiteY0" fmla="*/ 0 h 965533"/>
              <a:gd name="connsiteX1" fmla="*/ 1874520 w 2609418"/>
              <a:gd name="connsiteY1" fmla="*/ 0 h 965533"/>
              <a:gd name="connsiteX2" fmla="*/ 2286586 w 2609418"/>
              <a:gd name="connsiteY2" fmla="*/ 201409 h 965533"/>
              <a:gd name="connsiteX3" fmla="*/ 2155874 w 2609418"/>
              <a:gd name="connsiteY3" fmla="*/ 965533 h 965533"/>
              <a:gd name="connsiteX4" fmla="*/ 0 w 2609418"/>
              <a:gd name="connsiteY4" fmla="*/ 923330 h 965533"/>
              <a:gd name="connsiteX5" fmla="*/ 0 w 2609418"/>
              <a:gd name="connsiteY5" fmla="*/ 0 h 965533"/>
              <a:gd name="connsiteX0" fmla="*/ 0 w 2657939"/>
              <a:gd name="connsiteY0" fmla="*/ 0 h 965533"/>
              <a:gd name="connsiteX1" fmla="*/ 1874520 w 2657939"/>
              <a:gd name="connsiteY1" fmla="*/ 0 h 965533"/>
              <a:gd name="connsiteX2" fmla="*/ 2356924 w 2657939"/>
              <a:gd name="connsiteY2" fmla="*/ 159206 h 965533"/>
              <a:gd name="connsiteX3" fmla="*/ 2155874 w 2657939"/>
              <a:gd name="connsiteY3" fmla="*/ 965533 h 965533"/>
              <a:gd name="connsiteX4" fmla="*/ 0 w 2657939"/>
              <a:gd name="connsiteY4" fmla="*/ 923330 h 965533"/>
              <a:gd name="connsiteX5" fmla="*/ 0 w 2657939"/>
              <a:gd name="connsiteY5" fmla="*/ 0 h 965533"/>
              <a:gd name="connsiteX0" fmla="*/ 0 w 2957465"/>
              <a:gd name="connsiteY0" fmla="*/ 0 h 965533"/>
              <a:gd name="connsiteX1" fmla="*/ 1874520 w 2957465"/>
              <a:gd name="connsiteY1" fmla="*/ 0 h 965533"/>
              <a:gd name="connsiteX2" fmla="*/ 2356924 w 2957465"/>
              <a:gd name="connsiteY2" fmla="*/ 159206 h 965533"/>
              <a:gd name="connsiteX3" fmla="*/ 2155874 w 2957465"/>
              <a:gd name="connsiteY3" fmla="*/ 965533 h 965533"/>
              <a:gd name="connsiteX4" fmla="*/ 0 w 2957465"/>
              <a:gd name="connsiteY4" fmla="*/ 923330 h 965533"/>
              <a:gd name="connsiteX5" fmla="*/ 0 w 2957465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46" h="965533">
                <a:moveTo>
                  <a:pt x="0" y="0"/>
                </a:moveTo>
                <a:lnTo>
                  <a:pt x="1874520" y="0"/>
                </a:lnTo>
                <a:cubicBezTo>
                  <a:pt x="2239205" y="38257"/>
                  <a:pt x="2760198" y="209299"/>
                  <a:pt x="2399127" y="131070"/>
                </a:cubicBezTo>
                <a:cubicBezTo>
                  <a:pt x="3683976" y="531143"/>
                  <a:pt x="2520559" y="849902"/>
                  <a:pt x="2155874" y="965533"/>
                </a:cubicBez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Rabit</a:t>
            </a:r>
            <a:endParaRPr lang="en-US" sz="5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EFA31B-F118-4EE0-8B25-E87CF7937C1A}"/>
              </a:ext>
            </a:extLst>
          </p:cNvPr>
          <p:cNvSpPr txBox="1"/>
          <p:nvPr/>
        </p:nvSpPr>
        <p:spPr>
          <a:xfrm>
            <a:off x="1383792" y="3159716"/>
            <a:ext cx="2075568" cy="707886"/>
          </a:xfrm>
          <a:custGeom>
            <a:avLst/>
            <a:gdLst>
              <a:gd name="connsiteX0" fmla="*/ 0 w 1874520"/>
              <a:gd name="connsiteY0" fmla="*/ 0 h 923330"/>
              <a:gd name="connsiteX1" fmla="*/ 1874520 w 1874520"/>
              <a:gd name="connsiteY1" fmla="*/ 0 h 923330"/>
              <a:gd name="connsiteX2" fmla="*/ 1874520 w 1874520"/>
              <a:gd name="connsiteY2" fmla="*/ 923330 h 923330"/>
              <a:gd name="connsiteX3" fmla="*/ 0 w 1874520"/>
              <a:gd name="connsiteY3" fmla="*/ 923330 h 923330"/>
              <a:gd name="connsiteX4" fmla="*/ 0 w 1874520"/>
              <a:gd name="connsiteY4" fmla="*/ 0 h 923330"/>
              <a:gd name="connsiteX0" fmla="*/ 0 w 2240280"/>
              <a:gd name="connsiteY0" fmla="*/ 0 h 979600"/>
              <a:gd name="connsiteX1" fmla="*/ 1874520 w 2240280"/>
              <a:gd name="connsiteY1" fmla="*/ 0 h 979600"/>
              <a:gd name="connsiteX2" fmla="*/ 2240280 w 2240280"/>
              <a:gd name="connsiteY2" fmla="*/ 979600 h 979600"/>
              <a:gd name="connsiteX3" fmla="*/ 0 w 2240280"/>
              <a:gd name="connsiteY3" fmla="*/ 923330 h 979600"/>
              <a:gd name="connsiteX4" fmla="*/ 0 w 2240280"/>
              <a:gd name="connsiteY4" fmla="*/ 0 h 979600"/>
              <a:gd name="connsiteX0" fmla="*/ 0 w 2392362"/>
              <a:gd name="connsiteY0" fmla="*/ 0 h 979600"/>
              <a:gd name="connsiteX1" fmla="*/ 1874520 w 2392362"/>
              <a:gd name="connsiteY1" fmla="*/ 0 h 979600"/>
              <a:gd name="connsiteX2" fmla="*/ 2240280 w 2392362"/>
              <a:gd name="connsiteY2" fmla="*/ 979600 h 979600"/>
              <a:gd name="connsiteX3" fmla="*/ 0 w 2392362"/>
              <a:gd name="connsiteY3" fmla="*/ 923330 h 979600"/>
              <a:gd name="connsiteX4" fmla="*/ 0 w 2392362"/>
              <a:gd name="connsiteY4" fmla="*/ 0 h 979600"/>
              <a:gd name="connsiteX0" fmla="*/ 0 w 2321306"/>
              <a:gd name="connsiteY0" fmla="*/ 0 h 965533"/>
              <a:gd name="connsiteX1" fmla="*/ 1874520 w 2321306"/>
              <a:gd name="connsiteY1" fmla="*/ 0 h 965533"/>
              <a:gd name="connsiteX2" fmla="*/ 2155874 w 2321306"/>
              <a:gd name="connsiteY2" fmla="*/ 965533 h 965533"/>
              <a:gd name="connsiteX3" fmla="*/ 0 w 2321306"/>
              <a:gd name="connsiteY3" fmla="*/ 923330 h 965533"/>
              <a:gd name="connsiteX4" fmla="*/ 0 w 2321306"/>
              <a:gd name="connsiteY4" fmla="*/ 0 h 965533"/>
              <a:gd name="connsiteX0" fmla="*/ 0 w 2697265"/>
              <a:gd name="connsiteY0" fmla="*/ 0 h 965533"/>
              <a:gd name="connsiteX1" fmla="*/ 1874520 w 2697265"/>
              <a:gd name="connsiteY1" fmla="*/ 0 h 965533"/>
              <a:gd name="connsiteX2" fmla="*/ 2155874 w 2697265"/>
              <a:gd name="connsiteY2" fmla="*/ 965533 h 965533"/>
              <a:gd name="connsiteX3" fmla="*/ 0 w 2697265"/>
              <a:gd name="connsiteY3" fmla="*/ 923330 h 965533"/>
              <a:gd name="connsiteX4" fmla="*/ 0 w 2697265"/>
              <a:gd name="connsiteY4" fmla="*/ 0 h 965533"/>
              <a:gd name="connsiteX0" fmla="*/ 0 w 2376269"/>
              <a:gd name="connsiteY0" fmla="*/ 0 h 965533"/>
              <a:gd name="connsiteX1" fmla="*/ 1874520 w 2376269"/>
              <a:gd name="connsiteY1" fmla="*/ 0 h 965533"/>
              <a:gd name="connsiteX2" fmla="*/ 2286586 w 2376269"/>
              <a:gd name="connsiteY2" fmla="*/ 201409 h 965533"/>
              <a:gd name="connsiteX3" fmla="*/ 2155874 w 2376269"/>
              <a:gd name="connsiteY3" fmla="*/ 965533 h 965533"/>
              <a:gd name="connsiteX4" fmla="*/ 0 w 2376269"/>
              <a:gd name="connsiteY4" fmla="*/ 923330 h 965533"/>
              <a:gd name="connsiteX5" fmla="*/ 0 w 2376269"/>
              <a:gd name="connsiteY5" fmla="*/ 0 h 965533"/>
              <a:gd name="connsiteX0" fmla="*/ 0 w 2609418"/>
              <a:gd name="connsiteY0" fmla="*/ 0 h 965533"/>
              <a:gd name="connsiteX1" fmla="*/ 1874520 w 2609418"/>
              <a:gd name="connsiteY1" fmla="*/ 0 h 965533"/>
              <a:gd name="connsiteX2" fmla="*/ 2286586 w 2609418"/>
              <a:gd name="connsiteY2" fmla="*/ 201409 h 965533"/>
              <a:gd name="connsiteX3" fmla="*/ 2155874 w 2609418"/>
              <a:gd name="connsiteY3" fmla="*/ 965533 h 965533"/>
              <a:gd name="connsiteX4" fmla="*/ 0 w 2609418"/>
              <a:gd name="connsiteY4" fmla="*/ 923330 h 965533"/>
              <a:gd name="connsiteX5" fmla="*/ 0 w 2609418"/>
              <a:gd name="connsiteY5" fmla="*/ 0 h 965533"/>
              <a:gd name="connsiteX0" fmla="*/ 0 w 2657939"/>
              <a:gd name="connsiteY0" fmla="*/ 0 h 965533"/>
              <a:gd name="connsiteX1" fmla="*/ 1874520 w 2657939"/>
              <a:gd name="connsiteY1" fmla="*/ 0 h 965533"/>
              <a:gd name="connsiteX2" fmla="*/ 2356924 w 2657939"/>
              <a:gd name="connsiteY2" fmla="*/ 159206 h 965533"/>
              <a:gd name="connsiteX3" fmla="*/ 2155874 w 2657939"/>
              <a:gd name="connsiteY3" fmla="*/ 965533 h 965533"/>
              <a:gd name="connsiteX4" fmla="*/ 0 w 2657939"/>
              <a:gd name="connsiteY4" fmla="*/ 923330 h 965533"/>
              <a:gd name="connsiteX5" fmla="*/ 0 w 2657939"/>
              <a:gd name="connsiteY5" fmla="*/ 0 h 965533"/>
              <a:gd name="connsiteX0" fmla="*/ 0 w 2957465"/>
              <a:gd name="connsiteY0" fmla="*/ 0 h 965533"/>
              <a:gd name="connsiteX1" fmla="*/ 1874520 w 2957465"/>
              <a:gd name="connsiteY1" fmla="*/ 0 h 965533"/>
              <a:gd name="connsiteX2" fmla="*/ 2356924 w 2957465"/>
              <a:gd name="connsiteY2" fmla="*/ 159206 h 965533"/>
              <a:gd name="connsiteX3" fmla="*/ 2155874 w 2957465"/>
              <a:gd name="connsiteY3" fmla="*/ 965533 h 965533"/>
              <a:gd name="connsiteX4" fmla="*/ 0 w 2957465"/>
              <a:gd name="connsiteY4" fmla="*/ 923330 h 965533"/>
              <a:gd name="connsiteX5" fmla="*/ 0 w 2957465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46" h="965533">
                <a:moveTo>
                  <a:pt x="0" y="0"/>
                </a:moveTo>
                <a:lnTo>
                  <a:pt x="1874520" y="0"/>
                </a:lnTo>
                <a:cubicBezTo>
                  <a:pt x="2239205" y="38257"/>
                  <a:pt x="2760198" y="209299"/>
                  <a:pt x="2399127" y="131070"/>
                </a:cubicBezTo>
                <a:cubicBezTo>
                  <a:pt x="3683976" y="531143"/>
                  <a:pt x="2520559" y="849902"/>
                  <a:pt x="2155874" y="965533"/>
                </a:cubicBez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Lizard</a:t>
            </a:r>
            <a:endParaRPr lang="en-US" sz="5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2EE6FB-F0ED-4C06-A291-4B9933349AF7}"/>
              </a:ext>
            </a:extLst>
          </p:cNvPr>
          <p:cNvSpPr txBox="1"/>
          <p:nvPr/>
        </p:nvSpPr>
        <p:spPr>
          <a:xfrm>
            <a:off x="1355145" y="4828784"/>
            <a:ext cx="2075568" cy="646331"/>
          </a:xfrm>
          <a:custGeom>
            <a:avLst/>
            <a:gdLst>
              <a:gd name="connsiteX0" fmla="*/ 0 w 1874520"/>
              <a:gd name="connsiteY0" fmla="*/ 0 h 923330"/>
              <a:gd name="connsiteX1" fmla="*/ 1874520 w 1874520"/>
              <a:gd name="connsiteY1" fmla="*/ 0 h 923330"/>
              <a:gd name="connsiteX2" fmla="*/ 1874520 w 1874520"/>
              <a:gd name="connsiteY2" fmla="*/ 923330 h 923330"/>
              <a:gd name="connsiteX3" fmla="*/ 0 w 1874520"/>
              <a:gd name="connsiteY3" fmla="*/ 923330 h 923330"/>
              <a:gd name="connsiteX4" fmla="*/ 0 w 1874520"/>
              <a:gd name="connsiteY4" fmla="*/ 0 h 923330"/>
              <a:gd name="connsiteX0" fmla="*/ 0 w 2240280"/>
              <a:gd name="connsiteY0" fmla="*/ 0 h 979600"/>
              <a:gd name="connsiteX1" fmla="*/ 1874520 w 2240280"/>
              <a:gd name="connsiteY1" fmla="*/ 0 h 979600"/>
              <a:gd name="connsiteX2" fmla="*/ 2240280 w 2240280"/>
              <a:gd name="connsiteY2" fmla="*/ 979600 h 979600"/>
              <a:gd name="connsiteX3" fmla="*/ 0 w 2240280"/>
              <a:gd name="connsiteY3" fmla="*/ 923330 h 979600"/>
              <a:gd name="connsiteX4" fmla="*/ 0 w 2240280"/>
              <a:gd name="connsiteY4" fmla="*/ 0 h 979600"/>
              <a:gd name="connsiteX0" fmla="*/ 0 w 2392362"/>
              <a:gd name="connsiteY0" fmla="*/ 0 h 979600"/>
              <a:gd name="connsiteX1" fmla="*/ 1874520 w 2392362"/>
              <a:gd name="connsiteY1" fmla="*/ 0 h 979600"/>
              <a:gd name="connsiteX2" fmla="*/ 2240280 w 2392362"/>
              <a:gd name="connsiteY2" fmla="*/ 979600 h 979600"/>
              <a:gd name="connsiteX3" fmla="*/ 0 w 2392362"/>
              <a:gd name="connsiteY3" fmla="*/ 923330 h 979600"/>
              <a:gd name="connsiteX4" fmla="*/ 0 w 2392362"/>
              <a:gd name="connsiteY4" fmla="*/ 0 h 979600"/>
              <a:gd name="connsiteX0" fmla="*/ 0 w 2321306"/>
              <a:gd name="connsiteY0" fmla="*/ 0 h 965533"/>
              <a:gd name="connsiteX1" fmla="*/ 1874520 w 2321306"/>
              <a:gd name="connsiteY1" fmla="*/ 0 h 965533"/>
              <a:gd name="connsiteX2" fmla="*/ 2155874 w 2321306"/>
              <a:gd name="connsiteY2" fmla="*/ 965533 h 965533"/>
              <a:gd name="connsiteX3" fmla="*/ 0 w 2321306"/>
              <a:gd name="connsiteY3" fmla="*/ 923330 h 965533"/>
              <a:gd name="connsiteX4" fmla="*/ 0 w 2321306"/>
              <a:gd name="connsiteY4" fmla="*/ 0 h 965533"/>
              <a:gd name="connsiteX0" fmla="*/ 0 w 2697265"/>
              <a:gd name="connsiteY0" fmla="*/ 0 h 965533"/>
              <a:gd name="connsiteX1" fmla="*/ 1874520 w 2697265"/>
              <a:gd name="connsiteY1" fmla="*/ 0 h 965533"/>
              <a:gd name="connsiteX2" fmla="*/ 2155874 w 2697265"/>
              <a:gd name="connsiteY2" fmla="*/ 965533 h 965533"/>
              <a:gd name="connsiteX3" fmla="*/ 0 w 2697265"/>
              <a:gd name="connsiteY3" fmla="*/ 923330 h 965533"/>
              <a:gd name="connsiteX4" fmla="*/ 0 w 2697265"/>
              <a:gd name="connsiteY4" fmla="*/ 0 h 965533"/>
              <a:gd name="connsiteX0" fmla="*/ 0 w 2376269"/>
              <a:gd name="connsiteY0" fmla="*/ 0 h 965533"/>
              <a:gd name="connsiteX1" fmla="*/ 1874520 w 2376269"/>
              <a:gd name="connsiteY1" fmla="*/ 0 h 965533"/>
              <a:gd name="connsiteX2" fmla="*/ 2286586 w 2376269"/>
              <a:gd name="connsiteY2" fmla="*/ 201409 h 965533"/>
              <a:gd name="connsiteX3" fmla="*/ 2155874 w 2376269"/>
              <a:gd name="connsiteY3" fmla="*/ 965533 h 965533"/>
              <a:gd name="connsiteX4" fmla="*/ 0 w 2376269"/>
              <a:gd name="connsiteY4" fmla="*/ 923330 h 965533"/>
              <a:gd name="connsiteX5" fmla="*/ 0 w 2376269"/>
              <a:gd name="connsiteY5" fmla="*/ 0 h 965533"/>
              <a:gd name="connsiteX0" fmla="*/ 0 w 2609418"/>
              <a:gd name="connsiteY0" fmla="*/ 0 h 965533"/>
              <a:gd name="connsiteX1" fmla="*/ 1874520 w 2609418"/>
              <a:gd name="connsiteY1" fmla="*/ 0 h 965533"/>
              <a:gd name="connsiteX2" fmla="*/ 2286586 w 2609418"/>
              <a:gd name="connsiteY2" fmla="*/ 201409 h 965533"/>
              <a:gd name="connsiteX3" fmla="*/ 2155874 w 2609418"/>
              <a:gd name="connsiteY3" fmla="*/ 965533 h 965533"/>
              <a:gd name="connsiteX4" fmla="*/ 0 w 2609418"/>
              <a:gd name="connsiteY4" fmla="*/ 923330 h 965533"/>
              <a:gd name="connsiteX5" fmla="*/ 0 w 2609418"/>
              <a:gd name="connsiteY5" fmla="*/ 0 h 965533"/>
              <a:gd name="connsiteX0" fmla="*/ 0 w 2657939"/>
              <a:gd name="connsiteY0" fmla="*/ 0 h 965533"/>
              <a:gd name="connsiteX1" fmla="*/ 1874520 w 2657939"/>
              <a:gd name="connsiteY1" fmla="*/ 0 h 965533"/>
              <a:gd name="connsiteX2" fmla="*/ 2356924 w 2657939"/>
              <a:gd name="connsiteY2" fmla="*/ 159206 h 965533"/>
              <a:gd name="connsiteX3" fmla="*/ 2155874 w 2657939"/>
              <a:gd name="connsiteY3" fmla="*/ 965533 h 965533"/>
              <a:gd name="connsiteX4" fmla="*/ 0 w 2657939"/>
              <a:gd name="connsiteY4" fmla="*/ 923330 h 965533"/>
              <a:gd name="connsiteX5" fmla="*/ 0 w 2657939"/>
              <a:gd name="connsiteY5" fmla="*/ 0 h 965533"/>
              <a:gd name="connsiteX0" fmla="*/ 0 w 2957465"/>
              <a:gd name="connsiteY0" fmla="*/ 0 h 965533"/>
              <a:gd name="connsiteX1" fmla="*/ 1874520 w 2957465"/>
              <a:gd name="connsiteY1" fmla="*/ 0 h 965533"/>
              <a:gd name="connsiteX2" fmla="*/ 2356924 w 2957465"/>
              <a:gd name="connsiteY2" fmla="*/ 159206 h 965533"/>
              <a:gd name="connsiteX3" fmla="*/ 2155874 w 2957465"/>
              <a:gd name="connsiteY3" fmla="*/ 965533 h 965533"/>
              <a:gd name="connsiteX4" fmla="*/ 0 w 2957465"/>
              <a:gd name="connsiteY4" fmla="*/ 923330 h 965533"/>
              <a:gd name="connsiteX5" fmla="*/ 0 w 2957465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  <a:gd name="connsiteX0" fmla="*/ 0 w 2988246"/>
              <a:gd name="connsiteY0" fmla="*/ 0 h 965533"/>
              <a:gd name="connsiteX1" fmla="*/ 1874520 w 2988246"/>
              <a:gd name="connsiteY1" fmla="*/ 0 h 965533"/>
              <a:gd name="connsiteX2" fmla="*/ 2399127 w 2988246"/>
              <a:gd name="connsiteY2" fmla="*/ 131070 h 965533"/>
              <a:gd name="connsiteX3" fmla="*/ 2155874 w 2988246"/>
              <a:gd name="connsiteY3" fmla="*/ 965533 h 965533"/>
              <a:gd name="connsiteX4" fmla="*/ 0 w 2988246"/>
              <a:gd name="connsiteY4" fmla="*/ 923330 h 965533"/>
              <a:gd name="connsiteX5" fmla="*/ 0 w 2988246"/>
              <a:gd name="connsiteY5" fmla="*/ 0 h 9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46" h="965533">
                <a:moveTo>
                  <a:pt x="0" y="0"/>
                </a:moveTo>
                <a:lnTo>
                  <a:pt x="1874520" y="0"/>
                </a:lnTo>
                <a:cubicBezTo>
                  <a:pt x="2239205" y="38257"/>
                  <a:pt x="2760198" y="209299"/>
                  <a:pt x="2399127" y="131070"/>
                </a:cubicBezTo>
                <a:cubicBezTo>
                  <a:pt x="3683976" y="531143"/>
                  <a:pt x="2520559" y="849902"/>
                  <a:pt x="2155874" y="965533"/>
                </a:cubicBez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Rat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44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255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30</cp:revision>
  <dcterms:created xsi:type="dcterms:W3CDTF">2019-11-29T13:53:50Z</dcterms:created>
  <dcterms:modified xsi:type="dcterms:W3CDTF">2019-11-30T16:03:28Z</dcterms:modified>
</cp:coreProperties>
</file>