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88" r:id="rId4"/>
    <p:sldId id="259" r:id="rId5"/>
    <p:sldId id="260" r:id="rId6"/>
    <p:sldId id="261" r:id="rId7"/>
    <p:sldId id="267" r:id="rId8"/>
    <p:sldId id="269" r:id="rId9"/>
    <p:sldId id="266" r:id="rId10"/>
    <p:sldId id="268" r:id="rId11"/>
    <p:sldId id="270" r:id="rId12"/>
    <p:sldId id="271" r:id="rId13"/>
    <p:sldId id="272" r:id="rId14"/>
    <p:sldId id="273" r:id="rId15"/>
    <p:sldId id="274" r:id="rId16"/>
    <p:sldId id="285" r:id="rId17"/>
    <p:sldId id="286" r:id="rId18"/>
    <p:sldId id="287" r:id="rId19"/>
    <p:sldId id="275" r:id="rId20"/>
    <p:sldId id="282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808F3-9CB1-45DA-91A0-E4C3B3F3C270}" type="doc">
      <dgm:prSet loTypeId="urn:microsoft.com/office/officeart/2008/layout/RadialCluster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87731BA-82AB-4A54-9503-60696A6D6178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FFADB11-5D2C-4BB2-9B19-AB62A804AB63}" type="par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F1430C-0E28-4436-9FE9-A7B259CB223E}" type="sibTrans" cxnId="{54715073-5850-4FA4-8939-A4F1ACD74E8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6FA48-85E8-43E5-A325-811A4D5FE2B8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9A6EB11-B8F4-4AB4-BCA4-F2666B3E325F}" type="par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18FA-35FA-499B-BD55-9C2F53D9E2F3}" type="sibTrans" cxnId="{B02D26BE-7B57-4AAA-BCD9-C9FCA239E64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7CBCA-548A-42CE-A58E-81A7FB766067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8DBD6-D4BD-4EFA-A178-D97EDB8343D3}" type="par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E4456-6047-46BA-A7FE-D895740B4807}" type="sibTrans" cxnId="{FCB751F1-8CE5-4FDC-811F-7C350CC97A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56376-AC0B-4701-B53F-A691ABF46D55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982FF9-A53A-4CE9-8CFF-222065F367B3}" type="par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7C635-8F2C-4F94-A2F5-3364420EFBA8}" type="sibTrans" cxnId="{5B1111E1-2C8D-4673-A1D8-6A1D06144F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282AFF-90C9-41A7-B60D-7495A6A9EAD8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ECF23-44E0-43DD-8409-2120BAD27EA0}" type="par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6C90F5-95D3-4CE2-ADD4-BB4CFF4256C2}" type="sibTrans" cxnId="{766A666F-A0BA-458B-8ACB-F891B20CE5E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A56AAE-75DA-4598-9AD5-9C5763036C93}" type="pres">
      <dgm:prSet presAssocID="{318808F3-9CB1-45DA-91A0-E4C3B3F3C2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9CC3F2C-26B6-4499-BE7E-892545613D57}" type="pres">
      <dgm:prSet presAssocID="{787731BA-82AB-4A54-9503-60696A6D6178}" presName="singleCycle" presStyleCnt="0"/>
      <dgm:spPr/>
    </dgm:pt>
    <dgm:pt modelId="{D26A70EC-DEDA-4577-9696-708CC283D7B4}" type="pres">
      <dgm:prSet presAssocID="{787731BA-82AB-4A54-9503-60696A6D617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0D5031-F637-4B57-BCC0-C052C26EF25B}" type="pres">
      <dgm:prSet presAssocID="{59A6EB11-B8F4-4AB4-BCA4-F2666B3E325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EA38C5C-A539-45B6-9F9B-BB7C0B130FCD}" type="pres">
      <dgm:prSet presAssocID="{DE36FA48-85E8-43E5-A325-811A4D5FE2B8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7637-DCCC-4268-8AD9-4070221DEEC5}" type="pres">
      <dgm:prSet presAssocID="{CA9ECF23-44E0-43DD-8409-2120BAD27EA0}" presName="Name56" presStyleLbl="parChTrans1D2" presStyleIdx="1" presStyleCnt="4"/>
      <dgm:spPr/>
      <dgm:t>
        <a:bodyPr/>
        <a:lstStyle/>
        <a:p>
          <a:endParaRPr lang="en-US"/>
        </a:p>
      </dgm:t>
    </dgm:pt>
    <dgm:pt modelId="{C03EB048-D3DD-4123-BBC3-B35468BF72C1}" type="pres">
      <dgm:prSet presAssocID="{25282AFF-90C9-41A7-B60D-7495A6A9EAD8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475D8-CF16-4606-8790-F8FDF3918242}" type="pres">
      <dgm:prSet presAssocID="{F618DBD6-D4BD-4EFA-A178-D97EDB8343D3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A54775E-0D85-40ED-AB11-4D69ACEBA1FE}" type="pres">
      <dgm:prSet presAssocID="{B7C7CBCA-548A-42CE-A58E-81A7FB766067}" presName="text0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7D754-4D40-4E5A-B5E2-4DA586DCE8CB}" type="pres">
      <dgm:prSet presAssocID="{DE982FF9-A53A-4CE9-8CFF-222065F367B3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8F094AA-C453-4312-AAEB-7D1973E1BEA4}" type="pres">
      <dgm:prSet presAssocID="{D8A56376-AC0B-4701-B53F-A691ABF46D55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9A0499-523A-4431-AF0D-E072A4FDBAF9}" type="presOf" srcId="{787731BA-82AB-4A54-9503-60696A6D6178}" destId="{D26A70EC-DEDA-4577-9696-708CC283D7B4}" srcOrd="0" destOrd="0" presId="urn:microsoft.com/office/officeart/2008/layout/RadialCluster"/>
    <dgm:cxn modelId="{B0039C78-D028-49A2-A302-98DD3773CF7A}" type="presOf" srcId="{318808F3-9CB1-45DA-91A0-E4C3B3F3C270}" destId="{F6A56AAE-75DA-4598-9AD5-9C5763036C93}" srcOrd="0" destOrd="0" presId="urn:microsoft.com/office/officeart/2008/layout/RadialCluster"/>
    <dgm:cxn modelId="{B02D26BE-7B57-4AAA-BCD9-C9FCA239E64B}" srcId="{787731BA-82AB-4A54-9503-60696A6D6178}" destId="{DE36FA48-85E8-43E5-A325-811A4D5FE2B8}" srcOrd="0" destOrd="0" parTransId="{59A6EB11-B8F4-4AB4-BCA4-F2666B3E325F}" sibTransId="{46D118FA-35FA-499B-BD55-9C2F53D9E2F3}"/>
    <dgm:cxn modelId="{5B1111E1-2C8D-4673-A1D8-6A1D06144FC5}" srcId="{787731BA-82AB-4A54-9503-60696A6D6178}" destId="{D8A56376-AC0B-4701-B53F-A691ABF46D55}" srcOrd="3" destOrd="0" parTransId="{DE982FF9-A53A-4CE9-8CFF-222065F367B3}" sibTransId="{3997C635-8F2C-4F94-A2F5-3364420EFBA8}"/>
    <dgm:cxn modelId="{47DCEBAE-DA6D-42FF-AEBF-69D176445EB6}" type="presOf" srcId="{DE36FA48-85E8-43E5-A325-811A4D5FE2B8}" destId="{6EA38C5C-A539-45B6-9F9B-BB7C0B130FCD}" srcOrd="0" destOrd="0" presId="urn:microsoft.com/office/officeart/2008/layout/RadialCluster"/>
    <dgm:cxn modelId="{00610AA4-FC6D-4E08-9DD2-52A09CEC218E}" type="presOf" srcId="{25282AFF-90C9-41A7-B60D-7495A6A9EAD8}" destId="{C03EB048-D3DD-4123-BBC3-B35468BF72C1}" srcOrd="0" destOrd="0" presId="urn:microsoft.com/office/officeart/2008/layout/RadialCluster"/>
    <dgm:cxn modelId="{234CE1E5-0FFC-4389-9147-2050D4877BFD}" type="presOf" srcId="{B7C7CBCA-548A-42CE-A58E-81A7FB766067}" destId="{8A54775E-0D85-40ED-AB11-4D69ACEBA1FE}" srcOrd="0" destOrd="0" presId="urn:microsoft.com/office/officeart/2008/layout/RadialCluster"/>
    <dgm:cxn modelId="{22FB0DD8-2EC3-42C7-8BB9-42A9C2BF336F}" type="presOf" srcId="{DE982FF9-A53A-4CE9-8CFF-222065F367B3}" destId="{7807D754-4D40-4E5A-B5E2-4DA586DCE8CB}" srcOrd="0" destOrd="0" presId="urn:microsoft.com/office/officeart/2008/layout/RadialCluster"/>
    <dgm:cxn modelId="{53760404-F9A8-48AF-B9C5-147D85E0818B}" type="presOf" srcId="{59A6EB11-B8F4-4AB4-BCA4-F2666B3E325F}" destId="{050D5031-F637-4B57-BCC0-C052C26EF25B}" srcOrd="0" destOrd="0" presId="urn:microsoft.com/office/officeart/2008/layout/RadialCluster"/>
    <dgm:cxn modelId="{E6256D7C-AA24-4EBB-B007-CAB06037F57F}" type="presOf" srcId="{F618DBD6-D4BD-4EFA-A178-D97EDB8343D3}" destId="{81C475D8-CF16-4606-8790-F8FDF3918242}" srcOrd="0" destOrd="0" presId="urn:microsoft.com/office/officeart/2008/layout/RadialCluster"/>
    <dgm:cxn modelId="{40EF8439-8345-46F5-98F3-BC90BC329A81}" type="presOf" srcId="{D8A56376-AC0B-4701-B53F-A691ABF46D55}" destId="{58F094AA-C453-4312-AAEB-7D1973E1BEA4}" srcOrd="0" destOrd="0" presId="urn:microsoft.com/office/officeart/2008/layout/RadialCluster"/>
    <dgm:cxn modelId="{766A666F-A0BA-458B-8ACB-F891B20CE5E6}" srcId="{787731BA-82AB-4A54-9503-60696A6D6178}" destId="{25282AFF-90C9-41A7-B60D-7495A6A9EAD8}" srcOrd="1" destOrd="0" parTransId="{CA9ECF23-44E0-43DD-8409-2120BAD27EA0}" sibTransId="{2B6C90F5-95D3-4CE2-ADD4-BB4CFF4256C2}"/>
    <dgm:cxn modelId="{54715073-5850-4FA4-8939-A4F1ACD74E8F}" srcId="{318808F3-9CB1-45DA-91A0-E4C3B3F3C270}" destId="{787731BA-82AB-4A54-9503-60696A6D6178}" srcOrd="0" destOrd="0" parTransId="{4FFADB11-5D2C-4BB2-9B19-AB62A804AB63}" sibTransId="{0BF1430C-0E28-4436-9FE9-A7B259CB223E}"/>
    <dgm:cxn modelId="{77C54704-C7AA-40BB-9812-7F6BC123C9D4}" type="presOf" srcId="{CA9ECF23-44E0-43DD-8409-2120BAD27EA0}" destId="{A92C7637-DCCC-4268-8AD9-4070221DEEC5}" srcOrd="0" destOrd="0" presId="urn:microsoft.com/office/officeart/2008/layout/RadialCluster"/>
    <dgm:cxn modelId="{FCB751F1-8CE5-4FDC-811F-7C350CC97A46}" srcId="{787731BA-82AB-4A54-9503-60696A6D6178}" destId="{B7C7CBCA-548A-42CE-A58E-81A7FB766067}" srcOrd="2" destOrd="0" parTransId="{F618DBD6-D4BD-4EFA-A178-D97EDB8343D3}" sibTransId="{EB3E4456-6047-46BA-A7FE-D895740B4807}"/>
    <dgm:cxn modelId="{D84E5E21-0240-4147-BF21-D441BC8C8E77}" type="presParOf" srcId="{F6A56AAE-75DA-4598-9AD5-9C5763036C93}" destId="{F9CC3F2C-26B6-4499-BE7E-892545613D57}" srcOrd="0" destOrd="0" presId="urn:microsoft.com/office/officeart/2008/layout/RadialCluster"/>
    <dgm:cxn modelId="{0DD43B23-7569-4BC5-ACE2-4A34A18796C2}" type="presParOf" srcId="{F9CC3F2C-26B6-4499-BE7E-892545613D57}" destId="{D26A70EC-DEDA-4577-9696-708CC283D7B4}" srcOrd="0" destOrd="0" presId="urn:microsoft.com/office/officeart/2008/layout/RadialCluster"/>
    <dgm:cxn modelId="{5DC6B248-FF2F-4164-A131-CFBF01020361}" type="presParOf" srcId="{F9CC3F2C-26B6-4499-BE7E-892545613D57}" destId="{050D5031-F637-4B57-BCC0-C052C26EF25B}" srcOrd="1" destOrd="0" presId="urn:microsoft.com/office/officeart/2008/layout/RadialCluster"/>
    <dgm:cxn modelId="{9DE44539-4A78-4BAE-80BA-12D1AD77B87F}" type="presParOf" srcId="{F9CC3F2C-26B6-4499-BE7E-892545613D57}" destId="{6EA38C5C-A539-45B6-9F9B-BB7C0B130FCD}" srcOrd="2" destOrd="0" presId="urn:microsoft.com/office/officeart/2008/layout/RadialCluster"/>
    <dgm:cxn modelId="{77D16626-F7DC-4343-8C85-E3D12722B910}" type="presParOf" srcId="{F9CC3F2C-26B6-4499-BE7E-892545613D57}" destId="{A92C7637-DCCC-4268-8AD9-4070221DEEC5}" srcOrd="3" destOrd="0" presId="urn:microsoft.com/office/officeart/2008/layout/RadialCluster"/>
    <dgm:cxn modelId="{701E84B7-7A96-4F76-9B51-A915C7B74AFF}" type="presParOf" srcId="{F9CC3F2C-26B6-4499-BE7E-892545613D57}" destId="{C03EB048-D3DD-4123-BBC3-B35468BF72C1}" srcOrd="4" destOrd="0" presId="urn:microsoft.com/office/officeart/2008/layout/RadialCluster"/>
    <dgm:cxn modelId="{FE764EAE-5613-4B8F-8324-A3803306C417}" type="presParOf" srcId="{F9CC3F2C-26B6-4499-BE7E-892545613D57}" destId="{81C475D8-CF16-4606-8790-F8FDF3918242}" srcOrd="5" destOrd="0" presId="urn:microsoft.com/office/officeart/2008/layout/RadialCluster"/>
    <dgm:cxn modelId="{5B49A04F-496C-4937-A878-A46CA933E46A}" type="presParOf" srcId="{F9CC3F2C-26B6-4499-BE7E-892545613D57}" destId="{8A54775E-0D85-40ED-AB11-4D69ACEBA1FE}" srcOrd="6" destOrd="0" presId="urn:microsoft.com/office/officeart/2008/layout/RadialCluster"/>
    <dgm:cxn modelId="{32B6ECE3-2C5E-4FB1-B75F-AFE89C14884C}" type="presParOf" srcId="{F9CC3F2C-26B6-4499-BE7E-892545613D57}" destId="{7807D754-4D40-4E5A-B5E2-4DA586DCE8CB}" srcOrd="7" destOrd="0" presId="urn:microsoft.com/office/officeart/2008/layout/RadialCluster"/>
    <dgm:cxn modelId="{E4B3663C-079A-45A6-9393-B8A3A5BD08BD}" type="presParOf" srcId="{F9CC3F2C-26B6-4499-BE7E-892545613D57}" destId="{58F094AA-C453-4312-AAEB-7D1973E1BEA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A70EC-DEDA-4577-9696-708CC283D7B4}">
      <dsp:nvSpPr>
        <dsp:cNvPr id="0" name=""/>
        <dsp:cNvSpPr/>
      </dsp:nvSpPr>
      <dsp:spPr>
        <a:xfrm>
          <a:off x="4921827" y="2206336"/>
          <a:ext cx="1891145" cy="18911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যিলযাল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014145" y="2298654"/>
        <a:ext cx="1706509" cy="1706509"/>
      </dsp:txXfrm>
    </dsp:sp>
    <dsp:sp modelId="{050D5031-F637-4B57-BCC0-C052C26EF25B}">
      <dsp:nvSpPr>
        <dsp:cNvPr id="0" name=""/>
        <dsp:cNvSpPr/>
      </dsp:nvSpPr>
      <dsp:spPr>
        <a:xfrm rot="16200000">
          <a:off x="5398036" y="1736972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38C5C-A539-45B6-9F9B-BB7C0B130FCD}">
      <dsp:nvSpPr>
        <dsp:cNvPr id="0" name=""/>
        <dsp:cNvSpPr/>
      </dsp:nvSpPr>
      <dsp:spPr>
        <a:xfrm>
          <a:off x="5233866" y="541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1559309"/>
                <a:satOff val="-1003"/>
                <a:lumOff val="686"/>
                <a:alphaOff val="0"/>
                <a:tint val="98000"/>
                <a:lumMod val="114000"/>
              </a:schemeClr>
            </a:gs>
            <a:gs pos="100000">
              <a:schemeClr val="accent5">
                <a:hueOff val="1559309"/>
                <a:satOff val="-1003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৯৯তম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সূরা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295719" y="62394"/>
        <a:ext cx="1143361" cy="1143361"/>
      </dsp:txXfrm>
    </dsp:sp>
    <dsp:sp modelId="{A92C7637-DCCC-4268-8AD9-4070221DEEC5}">
      <dsp:nvSpPr>
        <dsp:cNvPr id="0" name=""/>
        <dsp:cNvSpPr/>
      </dsp:nvSpPr>
      <dsp:spPr>
        <a:xfrm>
          <a:off x="6812972" y="3151908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EB048-D3DD-4123-BBC3-B35468BF72C1}">
      <dsp:nvSpPr>
        <dsp:cNvPr id="0" name=""/>
        <dsp:cNvSpPr/>
      </dsp:nvSpPr>
      <dsp:spPr>
        <a:xfrm>
          <a:off x="7751699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কম্পিত হওয়া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13552" y="2580228"/>
        <a:ext cx="1143361" cy="1143361"/>
      </dsp:txXfrm>
    </dsp:sp>
    <dsp:sp modelId="{81C475D8-CF16-4606-8790-F8FDF3918242}">
      <dsp:nvSpPr>
        <dsp:cNvPr id="0" name=""/>
        <dsp:cNvSpPr/>
      </dsp:nvSpPr>
      <dsp:spPr>
        <a:xfrm rot="5400000">
          <a:off x="5398036" y="4566845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4775E-0D85-40ED-AB11-4D69ACEBA1FE}">
      <dsp:nvSpPr>
        <dsp:cNvPr id="0" name=""/>
        <dsp:cNvSpPr/>
      </dsp:nvSpPr>
      <dsp:spPr>
        <a:xfrm>
          <a:off x="5233866" y="5036208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4677928"/>
                <a:satOff val="-3010"/>
                <a:lumOff val="2058"/>
                <a:alphaOff val="0"/>
                <a:tint val="98000"/>
                <a:lumMod val="114000"/>
              </a:schemeClr>
            </a:gs>
            <a:gs pos="100000">
              <a:schemeClr val="accent5">
                <a:hueOff val="4677928"/>
                <a:satOff val="-3010"/>
                <a:lumOff val="205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>
              <a:latin typeface="NikoshBAN" panose="02000000000000000000" pitchFamily="2" charset="0"/>
              <a:cs typeface="NikoshBAN" panose="02000000000000000000" pitchFamily="2" charset="0"/>
            </a:rPr>
            <a:t>আয়াত ৮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719" y="5098061"/>
        <a:ext cx="1143361" cy="1143361"/>
      </dsp:txXfrm>
    </dsp:sp>
    <dsp:sp modelId="{7807D754-4D40-4E5A-B5E2-4DA586DCE8CB}">
      <dsp:nvSpPr>
        <dsp:cNvPr id="0" name=""/>
        <dsp:cNvSpPr/>
      </dsp:nvSpPr>
      <dsp:spPr>
        <a:xfrm rot="10800000">
          <a:off x="3983100" y="3151909"/>
          <a:ext cx="9387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727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094AA-C453-4312-AAEB-7D1973E1BEA4}">
      <dsp:nvSpPr>
        <dsp:cNvPr id="0" name=""/>
        <dsp:cNvSpPr/>
      </dsp:nvSpPr>
      <dsp:spPr>
        <a:xfrm>
          <a:off x="2716032" y="2518375"/>
          <a:ext cx="1267067" cy="1267067"/>
        </a:xfrm>
        <a:prstGeom prst="round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>
              <a:latin typeface="NikoshBAN" panose="02000000000000000000" pitchFamily="2" charset="0"/>
              <a:cs typeface="NikoshBAN" panose="02000000000000000000" pitchFamily="2" charset="0"/>
            </a:rPr>
            <a:t>মাদানী সূরা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7885" y="2580228"/>
        <a:ext cx="1143361" cy="114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25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8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787DCE-26B0-4342-BC94-CA7536CF0FBE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076A-6BEC-4DBF-84F0-772FA736E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5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3274773"/>
            <a:ext cx="2362200" cy="3351167"/>
          </a:xfrm>
          <a:prstGeom prst="rect">
            <a:avLst/>
          </a:prstGeom>
        </p:spPr>
      </p:pic>
      <p:sp>
        <p:nvSpPr>
          <p:cNvPr id="39" name="Flowchart: Alternate Process 38"/>
          <p:cNvSpPr/>
          <p:nvPr/>
        </p:nvSpPr>
        <p:spPr>
          <a:xfrm>
            <a:off x="234462" y="222738"/>
            <a:ext cx="11723076" cy="3294186"/>
          </a:xfrm>
          <a:prstGeom prst="flowChartAlternate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pa-Arab-PK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اھلاوسھلا </a:t>
            </a:r>
            <a:r>
              <a:rPr lang="bn-IN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2">
            <a:extLst>
              <a:ext uri="{FF2B5EF4-FFF2-40B4-BE49-F238E27FC236}">
                <a16:creationId xmlns="" xmlns:a16="http://schemas.microsoft.com/office/drawing/2014/main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1137" y="65922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="" xmlns:a16="http://schemas.microsoft.com/office/drawing/2014/main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74" y="6579015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854369C-333A-48F6-AD25-EC3444B612A6}"/>
              </a:ext>
            </a:extLst>
          </p:cNvPr>
          <p:cNvSpPr txBox="1">
            <a:spLocks/>
          </p:cNvSpPr>
          <p:nvPr/>
        </p:nvSpPr>
        <p:spPr>
          <a:xfrm>
            <a:off x="774627" y="2783311"/>
            <a:ext cx="10364451" cy="15961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/>
              <a:t> 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D1EC3F1-1F53-4433-AAE6-4814465A3FA0}"/>
              </a:ext>
            </a:extLst>
          </p:cNvPr>
          <p:cNvSpPr txBox="1">
            <a:spLocks/>
          </p:cNvSpPr>
          <p:nvPr/>
        </p:nvSpPr>
        <p:spPr>
          <a:xfrm>
            <a:off x="11527805" y="657901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239" y="12681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C86F77-B871-48DA-82A6-697AE442BA97}"/>
              </a:ext>
            </a:extLst>
          </p:cNvPr>
          <p:cNvSpPr/>
          <p:nvPr/>
        </p:nvSpPr>
        <p:spPr>
          <a:xfrm>
            <a:off x="3399182" y="2981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Star: 7 Points 9">
            <a:extLst>
              <a:ext uri="{FF2B5EF4-FFF2-40B4-BE49-F238E27FC236}">
                <a16:creationId xmlns="" xmlns:a16="http://schemas.microsoft.com/office/drawing/2014/main" id="{5FADDCF0-E15E-4330-925C-C2693CA17581}"/>
              </a:ext>
            </a:extLst>
          </p:cNvPr>
          <p:cNvSpPr/>
          <p:nvPr/>
        </p:nvSpPr>
        <p:spPr>
          <a:xfrm>
            <a:off x="9455426" y="6608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2E5603-D433-4C5B-992E-5D92B808B571}"/>
              </a:ext>
            </a:extLst>
          </p:cNvPr>
          <p:cNvSpPr/>
          <p:nvPr/>
        </p:nvSpPr>
        <p:spPr>
          <a:xfrm>
            <a:off x="921026" y="52067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যিলযালের শানে নুযুল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8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618" y="5292325"/>
            <a:ext cx="832658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কম্পনে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লভাবে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প্রকম্পিত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5C805B-8495-4E08-836E-F775F04D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0" y="1181695"/>
            <a:ext cx="5140345" cy="2878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741" y="4372981"/>
            <a:ext cx="621178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ا</a:t>
            </a:r>
            <a:r>
              <a:rPr lang="ar-SA" sz="44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ذا زلزلت الارض </a:t>
            </a:r>
            <a:r>
              <a:rPr lang="ar-SA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زلزالها </a:t>
            </a:r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9E9BEA-4714-48AF-AFE9-C53BC6313ED3}"/>
              </a:ext>
            </a:extLst>
          </p:cNvPr>
          <p:cNvSpPr txBox="1"/>
          <p:nvPr/>
        </p:nvSpPr>
        <p:spPr>
          <a:xfrm>
            <a:off x="4114801" y="4566754"/>
            <a:ext cx="422312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واخرجت الارض اثقالها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6A17F8D-4F4D-4DE1-8A8F-9F14DAC0BCDB}"/>
              </a:ext>
            </a:extLst>
          </p:cNvPr>
          <p:cNvGrpSpPr/>
          <p:nvPr/>
        </p:nvGrpSpPr>
        <p:grpSpPr>
          <a:xfrm>
            <a:off x="86511" y="1336140"/>
            <a:ext cx="11589673" cy="3067871"/>
            <a:chOff x="86511" y="1336140"/>
            <a:chExt cx="11589673" cy="30678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61B172A-5D5F-4677-AB31-BDFCFC26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243" y="1336140"/>
              <a:ext cx="2676525" cy="3046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4C856EF-E379-4CA1-B976-B01EE832C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676" y="1336141"/>
              <a:ext cx="3211567" cy="3067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1CA56D60-CD0C-496F-AFF4-A9BA17001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55"/>
            <a:stretch/>
          </p:blipFill>
          <p:spPr>
            <a:xfrm>
              <a:off x="86511" y="1336141"/>
              <a:ext cx="2878166" cy="306787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2C2235C-73A1-4280-A0CE-89D43AE82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" r="7505"/>
            <a:stretch/>
          </p:blipFill>
          <p:spPr>
            <a:xfrm>
              <a:off x="8852768" y="1348786"/>
              <a:ext cx="2823416" cy="303403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25667" y="5580130"/>
            <a:ext cx="8038809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ভারসমূহ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7118" y="478942"/>
            <a:ext cx="4260083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280158-E55B-4A7A-9C3C-8E0C4636F51B}"/>
              </a:ext>
            </a:extLst>
          </p:cNvPr>
          <p:cNvSpPr txBox="1"/>
          <p:nvPr/>
        </p:nvSpPr>
        <p:spPr>
          <a:xfrm>
            <a:off x="4501662" y="4602961"/>
            <a:ext cx="338844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وقال الانسان مالها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4FE060-485F-45B1-A427-44F691377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62" y="1181695"/>
            <a:ext cx="6231178" cy="3153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585" y="5516974"/>
            <a:ext cx="667186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0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C1534E-0691-4413-A2D7-5794E9F0A76E}"/>
              </a:ext>
            </a:extLst>
          </p:cNvPr>
          <p:cNvSpPr txBox="1"/>
          <p:nvPr/>
        </p:nvSpPr>
        <p:spPr>
          <a:xfrm>
            <a:off x="3427827" y="4473148"/>
            <a:ext cx="402618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يومئذ تحدّث اخبارها</a:t>
            </a:r>
            <a:r>
              <a:rPr lang="bn-BD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4CBB8C-D919-4106-A95A-91289BEB5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102856"/>
            <a:ext cx="6555545" cy="3181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0491" y="5431432"/>
            <a:ext cx="6977575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7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EE4F66-E7E7-4C27-B22A-4665895307DD}"/>
              </a:ext>
            </a:extLst>
          </p:cNvPr>
          <p:cNvSpPr txBox="1"/>
          <p:nvPr/>
        </p:nvSpPr>
        <p:spPr>
          <a:xfrm>
            <a:off x="4126523" y="4695906"/>
            <a:ext cx="3197121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بانّ ربّك اوحى لها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9599C4-00B0-4A3E-A471-B1968E046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181695"/>
            <a:ext cx="3657600" cy="2948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1818" y="5646148"/>
            <a:ext cx="7740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প্রতিপালক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9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A5D71E4B-32DF-40D2-9AAF-6FF1F7D598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B1CC2D-7011-491D-944E-107621BE4CBB}"/>
              </a:ext>
            </a:extLst>
          </p:cNvPr>
          <p:cNvSpPr txBox="1"/>
          <p:nvPr/>
        </p:nvSpPr>
        <p:spPr>
          <a:xfrm>
            <a:off x="2194560" y="4448618"/>
            <a:ext cx="7092939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يومئذ يصدر النّاس اشتاتا لّيروا اعمالهم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46DB68-3408-4BD8-B313-54FB46C5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4" y="1340700"/>
            <a:ext cx="4642895" cy="2964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" y="5405452"/>
            <a:ext cx="11610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আমলসমূহ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5F98A932-22F9-4736-8449-45CC95AFFC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744894-A569-45EC-BBAE-270F59D82BC5}"/>
              </a:ext>
            </a:extLst>
          </p:cNvPr>
          <p:cNvSpPr txBox="1"/>
          <p:nvPr/>
        </p:nvSpPr>
        <p:spPr>
          <a:xfrm>
            <a:off x="2745633" y="4348966"/>
            <a:ext cx="5798710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فمنْ يعمل مثقال ذرّة خيرا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5A54D5-E339-4644-BE91-C81E4F06B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1140879"/>
            <a:ext cx="5233107" cy="3052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798" y="5341872"/>
            <a:ext cx="649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সৎকাজ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0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00C5D82B-1B9A-49AB-8CBA-4A56229C2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21913F-4988-4336-9393-3DA88109C485}"/>
              </a:ext>
            </a:extLst>
          </p:cNvPr>
          <p:cNvSpPr txBox="1"/>
          <p:nvPr/>
        </p:nvSpPr>
        <p:spPr>
          <a:xfrm>
            <a:off x="3390315" y="4614878"/>
            <a:ext cx="589718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ar-SA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ومنْ يعمل مثقال ذرّة شرّا يره</a:t>
            </a:r>
            <a:r>
              <a:rPr lang="bn-BD" sz="44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5EAE6B-B307-432A-9355-F87FF329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7" y="1473681"/>
            <a:ext cx="5755284" cy="26394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3876" y="5562899"/>
            <a:ext cx="6866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00246" y="267682"/>
            <a:ext cx="5755284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অনুবাদ </a:t>
            </a: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0246" y="5606534"/>
            <a:ext cx="640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57200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মিঃ)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92946" y="124105"/>
            <a:ext cx="8619561" cy="654419"/>
            <a:chOff x="255497" y="219640"/>
            <a:chExt cx="9197787" cy="702779"/>
          </a:xfrm>
        </p:grpSpPr>
        <p:grpSp>
          <p:nvGrpSpPr>
            <p:cNvPr id="30" name="Group 2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35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32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9" name="Content Placeholder 10"/>
          <p:cNvSpPr txBox="1">
            <a:spLocks/>
          </p:cNvSpPr>
          <p:nvPr/>
        </p:nvSpPr>
        <p:spPr>
          <a:xfrm>
            <a:off x="748467" y="913262"/>
            <a:ext cx="11202038" cy="1127639"/>
          </a:xfrm>
          <a:prstGeom prst="rect">
            <a:avLst/>
          </a:prstGeom>
          <a:ln w="66675">
            <a:solidFill>
              <a:schemeClr val="bg2">
                <a:lumMod val="9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543170" y="2175639"/>
            <a:ext cx="5347533" cy="3847207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>
              <a:defRPr/>
            </a:pP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ওয়াহেদ জিহাদী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পীরগাছা বালিকা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মাদ্রাসা, 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পীরগাছা, রংপুর।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</a:rPr>
              <a:t>মোবাইল-০১৭৯৪৮৬৩১৮৬ 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defRPr/>
            </a:pPr>
            <a:endParaRPr lang="bn-BD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>
          <a:xfrm>
            <a:off x="5890703" y="2160912"/>
            <a:ext cx="5854505" cy="3876659"/>
          </a:xfrm>
          <a:prstGeom prst="rect">
            <a:avLst/>
          </a:prstGeom>
          <a:ln w="666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en-US" sz="40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kumimoji="0" lang="bn-IN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kumimoji="0" lang="bn-IN" sz="40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kumimoji="0" lang="bn-BD" sz="40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মাজিদ ও তাজবিদ </a:t>
            </a:r>
            <a:r>
              <a:rPr kumimoji="0" lang="en-US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kumimoji="0" lang="bn-BD" sz="3600" b="1" i="0" u="none" strike="noStrike" kern="1200" cap="none" spc="0" normalizeH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পাঠঃ৭ </a:t>
            </a:r>
            <a:endParaRPr lang="bn-BD" sz="3600" b="1" noProof="0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dirty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baseline="0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BD" sz="3600" b="1" i="0" u="none" strike="noStrike" kern="1200" cap="none" spc="0" normalizeH="0" baseline="0" noProof="0" dirty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98" y="740025"/>
            <a:ext cx="1423605" cy="1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81200" y="228600"/>
            <a:ext cx="80772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মূল্যায়ন(৫ মিঃ)</a:t>
            </a:r>
            <a:endParaRPr lang="en-US" sz="7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99803" y="1752600"/>
            <a:ext cx="11434997" cy="4572000"/>
          </a:xfrm>
          <a:prstGeom prst="vertic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মিসকল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শিঙ্গায়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ফুঁৎকার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3297D0-EBF8-4DF4-9CBD-A37C6FA9C107}"/>
              </a:ext>
            </a:extLst>
          </p:cNvPr>
          <p:cNvSpPr txBox="1">
            <a:spLocks/>
          </p:cNvSpPr>
          <p:nvPr/>
        </p:nvSpPr>
        <p:spPr>
          <a:xfrm>
            <a:off x="1052945" y="770917"/>
            <a:ext cx="10377681" cy="11042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3211" y="66548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12/2/2019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645275"/>
            <a:ext cx="6672887" cy="365125"/>
          </a:xfrm>
        </p:spPr>
        <p:txBody>
          <a:bodyPr/>
          <a:lstStyle/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185" y="66548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52945" y="4607421"/>
            <a:ext cx="10556585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যিলযালের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তোমার নিজের ভাষায় লিখে আনবে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 (1).jpg">
            <a:extLst>
              <a:ext uri="{FF2B5EF4-FFF2-40B4-BE49-F238E27FC236}">
                <a16:creationId xmlns="" xmlns:a16="http://schemas.microsoft.com/office/drawing/2014/main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254339" y="1875183"/>
            <a:ext cx="3988122" cy="26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680062"/>
            <a:ext cx="9364377" cy="490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50" y="1453662"/>
            <a:ext cx="11563350" cy="5404338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13715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pa-Arab-PK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شکرا کثیرا </a:t>
            </a:r>
            <a:r>
              <a:rPr lang="bn-IN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pa-Arab-PK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578462"/>
            <a:ext cx="9364377" cy="490069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9150D1-292E-4B24-A81E-A7088A26E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396975"/>
            <a:ext cx="1169963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1CBC39-6FB4-4B9F-B9AF-66BEA2C28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b="29795"/>
          <a:stretch/>
        </p:blipFill>
        <p:spPr>
          <a:xfrm>
            <a:off x="393895" y="450166"/>
            <a:ext cx="11401005" cy="5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31314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62" y="2583931"/>
            <a:ext cx="9750063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নুযূল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BD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আয্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যিলযালের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43411" y="259908"/>
            <a:ext cx="2851737" cy="7810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CA45DD8B-CE78-4FF6-825C-409BFA2EB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889"/>
              </p:ext>
            </p:extLst>
          </p:nvPr>
        </p:nvGraphicFramePr>
        <p:xfrm>
          <a:off x="193964" y="235528"/>
          <a:ext cx="11734800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D26A70EC-DEDA-4577-9696-708CC283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50D5031-F637-4B57-BCC0-C052C26E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38C5C-A539-45B6-9F9B-BB7C0B130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A92C7637-DCCC-4268-8AD9-4070221DE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03EB048-D3DD-4123-BBC3-B35468BF7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1C475D8-CF16-4606-8790-F8FDF3918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A54775E-0D85-40ED-AB11-4D69ACEBA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7807D754-4D40-4E5A-B5E2-4DA586DC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58F094AA-C453-4312-AAEB-7D1973E1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3"/>
          <p:cNvSpPr>
            <a:spLocks noGrp="1"/>
          </p:cNvSpPr>
          <p:nvPr/>
        </p:nvSpPr>
        <p:spPr>
          <a:xfrm>
            <a:off x="1981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AC29FD-03CB-4D3B-80E0-090FDF93187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15" name="Slide Number Placeholder 34"/>
          <p:cNvSpPr>
            <a:spLocks noGrp="1"/>
          </p:cNvSpPr>
          <p:nvPr/>
        </p:nvSpPr>
        <p:spPr>
          <a:xfrm>
            <a:off x="8077201" y="62608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 মিঃ)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914400" y="2910840"/>
            <a:ext cx="10287000" cy="2133600"/>
          </a:xfrm>
          <a:prstGeom prst="verticalScroll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পরিচয় লিখ। 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7"/>
            </a:avLst>
          </a:prstGeom>
          <a:ln w="28575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03B64D-0512-4AF3-956A-8CA2370A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7" y="2608263"/>
            <a:ext cx="3591845" cy="2638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D21EE5-5A95-4DF4-A2AD-672A6329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5" y="2608263"/>
            <a:ext cx="3694205" cy="2638718"/>
          </a:xfrm>
          <a:prstGeom prst="rect">
            <a:avLst/>
          </a:prstGeom>
        </p:spPr>
      </p:pic>
      <p:sp>
        <p:nvSpPr>
          <p:cNvPr id="8" name="Horizontal Scroll 4">
            <a:extLst>
              <a:ext uri="{FF2B5EF4-FFF2-40B4-BE49-F238E27FC236}">
                <a16:creationId xmlns="" xmlns:a16="http://schemas.microsoft.com/office/drawing/2014/main" id="{2E7B5566-BFAC-4825-A561-C1ECF8A62071}"/>
              </a:ext>
            </a:extLst>
          </p:cNvPr>
          <p:cNvSpPr/>
          <p:nvPr/>
        </p:nvSpPr>
        <p:spPr>
          <a:xfrm>
            <a:off x="1219200" y="400929"/>
            <a:ext cx="9753600" cy="1524000"/>
          </a:xfrm>
          <a:prstGeom prst="horizontalScroll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যিলযালের শানে নুযুল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3" y="2608263"/>
            <a:ext cx="3522825" cy="2638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077" y="5646296"/>
            <a:ext cx="2881746" cy="56803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218" y="5484453"/>
            <a:ext cx="2895600" cy="583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5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6736" y="5484453"/>
            <a:ext cx="3522825" cy="56803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পরিহাস করার </a:t>
            </a:r>
            <a:r>
              <a:rPr lang="en-US" sz="44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548</TotalTime>
  <Words>343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 Abdul Wahed</cp:lastModifiedBy>
  <cp:revision>68</cp:revision>
  <dcterms:created xsi:type="dcterms:W3CDTF">2018-06-04T14:58:47Z</dcterms:created>
  <dcterms:modified xsi:type="dcterms:W3CDTF">2019-12-02T15:53:12Z</dcterms:modified>
</cp:coreProperties>
</file>