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227" autoAdjust="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9286875" cy="7715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914400"/>
            <a:ext cx="928687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pa-Arab-PK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اھلا  </a:t>
            </a:r>
            <a:r>
              <a:rPr lang="pa-Arab-PK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وسھلا </a:t>
            </a:r>
            <a:r>
              <a:rPr lang="pa-Arab-PK" sz="23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39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575723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0000" autoRev="1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56 -0.05718 L 2.5E-6 0.00023 " pathEditMode="relative" rAng="0" ptsTypes="AA" p14:bounceEnd="20000">
                                          <p:cBhvr>
                                            <p:cTn id="6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7" y="28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56 -0.05718 L 2.5E-6 0.00023 " pathEditMode="relative" rAng="0" ptsTypes="AA">
                                          <p:cBhvr>
                                            <p:cTn id="6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7" y="28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0" y="879764"/>
            <a:ext cx="2933700" cy="22016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171272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371600"/>
            <a:ext cx="91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৭ 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64" y="1228545"/>
            <a:ext cx="5787736" cy="37244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50292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তাকওয়া এর উপকারীতা নিয়ে একটি  তালিকা তৈরী কর।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74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8018" y="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সঠিক উত্তরটি  বলঃ-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923330"/>
            <a:ext cx="7142018" cy="646331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তাকওয়া অর্থ কী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676400"/>
            <a:ext cx="8534400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 আশা করা                                                     খ)  ভয় করা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খ)  মহব্বত করা                                                  ঘ)  বর্জন করা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743200"/>
            <a:ext cx="714201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তাকওয়ার স্তর কয়টি 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581400"/>
            <a:ext cx="85344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২টি            খ)  ৩টি               গ) ৪টি                     ঘ) ৫টি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495800"/>
            <a:ext cx="7142018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তাকওয়া আর্জনের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ন্যতম মাধ্যম 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257800"/>
            <a:ext cx="85344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 সাওম পালন করা                               খ) ন্যায় বিচার করা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গ) ভালো কাজ করা                                 ঘ) কোরআন তেলাওয়াত করা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3847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81000"/>
            <a:ext cx="640080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667000"/>
            <a:ext cx="8077200" cy="1754326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তাকওয়া অর্জন করার ফলে কী কী উপায় হতে </a:t>
            </a:r>
            <a:r>
              <a:rPr lang="bn-BD" sz="5400" smtClean="0">
                <a:latin typeface="NikoshBAN" pitchFamily="2" charset="0"/>
                <a:cs typeface="NikoshBAN" pitchFamily="2" charset="0"/>
              </a:rPr>
              <a:t>পারে তা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লিখে আনবে।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6918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8229600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93964"/>
            <a:ext cx="91440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pa-Arab-PK" sz="9600" dirty="0" smtClean="0">
                <a:latin typeface="NikoshBAN" pitchFamily="2" charset="0"/>
                <a:cs typeface="NikoshBAN" pitchFamily="2" charset="0"/>
              </a:rPr>
              <a:t>شکرا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pa-Arab-PK" sz="9600" dirty="0" smtClean="0">
                <a:latin typeface="NikoshBAN" pitchFamily="2" charset="0"/>
                <a:cs typeface="NikoshBAN" pitchFamily="2" charset="0"/>
              </a:rPr>
              <a:t> کثیرا 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408225"/>
      </p:ext>
    </p:extLst>
  </p:cSld>
  <p:clrMapOvr>
    <a:masterClrMapping/>
  </p:clrMapOvr>
  <p:transition spd="slow">
    <p:cov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810001"/>
            <a:ext cx="5867400" cy="29854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দুল ওয়াহেদ জিহাদী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সহ- সুপার।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পীরগাছা বালিকা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দাখিল মাদরাসা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পীরগাছা,রংপুর।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০১৭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৯৪৮৬৩১৮৬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abdulwahedaz361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@gmail.com</a:t>
            </a:r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678873"/>
            <a:ext cx="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76800" y="2209800"/>
            <a:ext cx="4114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শ্রেনীঃ দাখিল 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৭ম</a:t>
            </a:r>
          </a:p>
          <a:p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মজিদ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৩য় পরিচ্ছেদঃ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আখলাক</a:t>
            </a:r>
            <a:endParaRPr lang="bn-BD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২য় পাঠঃ 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তাকওয়া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৪০ মিনিট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648200" y="2057400"/>
            <a:ext cx="0" cy="2590800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01004"/>
            <a:ext cx="2516546" cy="232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738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ছবিগুলোর দিকে লক্ষ কর এবং বল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74930"/>
            <a:ext cx="5249333" cy="3697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32" y="874932"/>
            <a:ext cx="3666068" cy="36970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636" y="6019800"/>
            <a:ext cx="5299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ছবিতে কী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রনের আখলাক বূঝায়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4546600"/>
            <a:ext cx="39243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173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707886"/>
            <a:ext cx="4572000" cy="30259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762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ছবির দিকে লক্ষ কর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31686"/>
            <a:ext cx="3886200" cy="30259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18" y="3717288"/>
            <a:ext cx="6146681" cy="283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010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52400"/>
            <a:ext cx="6934200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5964" y="5803640"/>
            <a:ext cx="78486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তাকওয়া বা আল্লাহর  ভয়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7467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733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848600" cy="56630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শিক্ষন ফল</a:t>
            </a:r>
            <a:br>
              <a:rPr lang="bn-BD" sz="5400" dirty="0"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----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১।   তাকওয়া সম্পর্কে বলতে পারবে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২। তাকওয়া অর্জনের উপায় লেখতে পারবে ।</a:t>
            </a: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তাকওয়া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স্তর সমূহ বলতে পারবে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dirty="0" smtClean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467289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4191000" cy="3886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"/>
            <a:ext cx="41910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4202668"/>
            <a:ext cx="34290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আল্লাহকে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4258133"/>
            <a:ext cx="2743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পোশাককে কী বলা যায়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81078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তাকওয়া হল ভয় করা, বিরত থাকা, লজ্জা পাওয়া 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334000"/>
            <a:ext cx="8305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তাকওয়ার সংজ্ঞা হলো- আল্লাহর আদেশ সমূহ পালন করা ও তার নিষেধ সমূহ বর্জন করা । </a:t>
            </a:r>
          </a:p>
          <a:p>
            <a:endParaRPr lang="bn-BD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330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457200"/>
            <a:ext cx="3352800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তাকওয়ার স্তর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শিরক থেকে মুক্ত থাকার মাধ্যমে  চিরস্থায়ী আজাব থেকে বেচে থাকা ।</a:t>
            </a:r>
          </a:p>
          <a:p>
            <a:pPr>
              <a:lnSpc>
                <a:spcPct val="150000"/>
              </a:lnSpc>
            </a:pP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প্রত্যেক গুনা বা বর্জনীয় কাজ থেকে বিরত থাকা।</a:t>
            </a:r>
          </a:p>
          <a:p>
            <a:pPr>
              <a:lnSpc>
                <a:spcPct val="150000"/>
              </a:lnSpc>
            </a:pP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মন মস্তিষ্ককে আল্লাহ তাআলা ও আখিরাতের জীবন  সম্পর্কে উদাসীনতা থেকে মুক্ত রেখে  পরিপূর্ণ  আগ্রহ ও ভালবাসা নিয়ে আল্লাহর  নৈকট্য আর্জনের চেষ্ট  করা। </a:t>
            </a:r>
          </a:p>
        </p:txBody>
      </p:sp>
    </p:spTree>
    <p:extLst>
      <p:ext uri="{BB962C8B-B14F-4D97-AF65-F5344CB8AC3E}">
        <p14:creationId xmlns:p14="http://schemas.microsoft.com/office/powerpoint/2010/main" val="40406475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1600"/>
            <a:ext cx="41148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04800"/>
            <a:ext cx="4495800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0" y="3440668"/>
            <a:ext cx="81533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24-Point Star 7"/>
          <p:cNvSpPr/>
          <p:nvPr/>
        </p:nvSpPr>
        <p:spPr>
          <a:xfrm>
            <a:off x="263236" y="3440668"/>
            <a:ext cx="1828800" cy="1219200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399" y="5410199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আল্লাহর ভয়ে কী কী পরিবর্তন গটে ?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110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262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Md Abdul Wahed</cp:lastModifiedBy>
  <cp:revision>53</cp:revision>
  <dcterms:created xsi:type="dcterms:W3CDTF">2006-08-16T00:00:00Z</dcterms:created>
  <dcterms:modified xsi:type="dcterms:W3CDTF">2019-12-03T03:53:57Z</dcterms:modified>
</cp:coreProperties>
</file>