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3" r:id="rId2"/>
    <p:sldId id="284" r:id="rId3"/>
    <p:sldId id="285" r:id="rId4"/>
    <p:sldId id="259" r:id="rId5"/>
    <p:sldId id="261" r:id="rId6"/>
    <p:sldId id="262" r:id="rId7"/>
    <p:sldId id="264" r:id="rId8"/>
    <p:sldId id="277" r:id="rId9"/>
    <p:sldId id="276" r:id="rId10"/>
    <p:sldId id="265" r:id="rId11"/>
    <p:sldId id="275" r:id="rId12"/>
    <p:sldId id="267" r:id="rId13"/>
    <p:sldId id="268" r:id="rId14"/>
    <p:sldId id="269" r:id="rId15"/>
    <p:sldId id="270" r:id="rId16"/>
    <p:sldId id="271" r:id="rId17"/>
    <p:sldId id="278" r:id="rId18"/>
    <p:sldId id="279" r:id="rId19"/>
    <p:sldId id="272" r:id="rId20"/>
    <p:sldId id="273" r:id="rId21"/>
    <p:sldId id="274" r:id="rId22"/>
    <p:sldId id="287" r:id="rId23"/>
    <p:sldId id="280" r:id="rId24"/>
    <p:sldId id="282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3399"/>
    <a:srgbClr val="EE426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72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759D37-D7E5-4FAD-8D69-9EBC07BD8D51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2CD080-86F2-49FF-BFAC-3F2C18FD6126}">
      <dgm:prSet phldrT="[Text]" custT="1"/>
      <dgm:spPr>
        <a:solidFill>
          <a:schemeClr val="tx2">
            <a:lumMod val="50000"/>
          </a:schemeClr>
        </a:solidFill>
        <a:ln w="28575">
          <a:solidFill>
            <a:schemeClr val="accent4">
              <a:lumMod val="75000"/>
            </a:schemeClr>
          </a:solidFill>
        </a:ln>
      </dgm:spPr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bn-IN" sz="4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অর্থ </a:t>
          </a:r>
        </a:p>
        <a:p>
          <a:r>
            <a:rPr lang="bn-IN" sz="4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উর্পাজন</a:t>
          </a:r>
          <a:endParaRPr lang="en-US" sz="4800" b="1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A50232-CF0D-4615-88D5-4DEE5DD4D1D7}" type="parTrans" cxnId="{B9344ADE-7D12-469C-B635-1D9B8AB4D25A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4D52F659-EF0D-477E-A3A7-67A262D66C4A}" type="sibTrans" cxnId="{B9344ADE-7D12-469C-B635-1D9B8AB4D25A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86D843D9-F7FD-4898-9CFE-0D37A49B468E}">
      <dgm:prSet phldrT="[Text]" custT="1"/>
      <dgm:spPr>
        <a:solidFill>
          <a:schemeClr val="tx2">
            <a:lumMod val="50000"/>
          </a:schemeClr>
        </a:solidFill>
        <a:ln w="28575">
          <a:solidFill>
            <a:schemeClr val="accent4">
              <a:lumMod val="75000"/>
            </a:schemeClr>
          </a:solidFill>
        </a:ln>
      </dgm:spPr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bn-IN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শিক্ষক</a:t>
          </a:r>
          <a:endParaRPr lang="en-US" sz="2800" b="1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628086CC-A6C2-488A-AD6C-E56B23CEF0A1}" type="parTrans" cxnId="{94394370-9F20-41A7-B79C-9999E566DCCB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C006ED96-8FF2-4969-9CBC-AA3A9BB048FB}" type="sibTrans" cxnId="{94394370-9F20-41A7-B79C-9999E566DCCB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7DA77D56-1E73-4D70-B991-6A68295A6EC6}">
      <dgm:prSet phldrT="[Text]"/>
      <dgm:spPr>
        <a:solidFill>
          <a:schemeClr val="tx2">
            <a:lumMod val="50000"/>
          </a:schemeClr>
        </a:solidFill>
        <a:ln w="28575">
          <a:solidFill>
            <a:schemeClr val="accent4">
              <a:lumMod val="75000"/>
            </a:schemeClr>
          </a:solidFill>
        </a:ln>
      </dgm:spPr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bn-IN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বাস চালক</a:t>
          </a:r>
          <a:endParaRPr lang="en-US" b="1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1F4E0233-B91E-44B1-89AD-0B0C396CD54B}" type="parTrans" cxnId="{5F8C2E38-EBC5-4131-83EC-EBF6D4C056D6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35AA1E49-693F-4D36-BC1C-FC58732CA0F2}" type="sibTrans" cxnId="{5F8C2E38-EBC5-4131-83EC-EBF6D4C056D6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57E3028A-EF05-43EE-B355-9439B7A1B2F9}">
      <dgm:prSet phldrT="[Text]"/>
      <dgm:spPr>
        <a:solidFill>
          <a:schemeClr val="tx2">
            <a:lumMod val="50000"/>
          </a:schemeClr>
        </a:solidFill>
        <a:ln w="28575">
          <a:solidFill>
            <a:schemeClr val="accent4">
              <a:lumMod val="75000"/>
            </a:schemeClr>
          </a:solidFill>
        </a:ln>
      </dgm:spPr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bn-IN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চা বিক্রেতা</a:t>
          </a:r>
          <a:endParaRPr lang="en-US" b="1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819802B4-C6C1-4792-AE75-E7200CF9837D}" type="parTrans" cxnId="{CE8E758B-7FC2-4581-9669-1D0130725FCB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959A114D-CFE4-4468-AB9E-83429807E24B}" type="sibTrans" cxnId="{CE8E758B-7FC2-4581-9669-1D0130725FCB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C490AE79-5303-4AD4-9855-C74CB3970F80}">
      <dgm:prSet phldrT="[Text]"/>
      <dgm:spPr>
        <a:solidFill>
          <a:schemeClr val="tx2">
            <a:lumMod val="50000"/>
          </a:schemeClr>
        </a:solidFill>
        <a:ln w="28575">
          <a:solidFill>
            <a:schemeClr val="accent4">
              <a:lumMod val="75000"/>
            </a:schemeClr>
          </a:solidFill>
        </a:ln>
      </dgm:spPr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bn-IN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মুচি</a:t>
          </a:r>
          <a:endParaRPr lang="en-US" b="1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8F56DD51-14BF-4319-8D77-9E67406137DD}" type="parTrans" cxnId="{128AAA84-2DEB-4F29-A5CE-DD5053D33A23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06138AD5-2884-4F98-A77E-9566AD5DC66C}" type="sibTrans" cxnId="{128AAA84-2DEB-4F29-A5CE-DD5053D33A23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8A90F7AF-0890-4ACF-B81B-BE8C3F1F9BE6}">
      <dgm:prSet phldrT="[Text]" custT="1"/>
      <dgm:spPr>
        <a:solidFill>
          <a:schemeClr val="tx2">
            <a:lumMod val="50000"/>
          </a:schemeClr>
        </a:solidFill>
        <a:ln w="28575">
          <a:solidFill>
            <a:schemeClr val="accent4">
              <a:lumMod val="75000"/>
            </a:schemeClr>
          </a:solidFill>
        </a:ln>
      </dgm:spPr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bn-IN" sz="4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চাকরি</a:t>
          </a:r>
          <a:endParaRPr lang="en-US" sz="4200" b="1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F0F80A3B-F899-49F0-8B00-05AF572BEE7E}" type="parTrans" cxnId="{03D06BCC-853E-4E10-808D-18CBCE07CD8E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85A3D73F-2411-4820-9342-638F64333378}" type="sibTrans" cxnId="{03D06BCC-853E-4E10-808D-18CBCE07CD8E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223276BE-2615-4094-9489-7379FDBD44BC}">
      <dgm:prSet phldrT="[Text]" custT="1"/>
      <dgm:spPr>
        <a:solidFill>
          <a:schemeClr val="tx2">
            <a:lumMod val="50000"/>
          </a:schemeClr>
        </a:solidFill>
        <a:ln w="28575">
          <a:solidFill>
            <a:schemeClr val="accent4">
              <a:lumMod val="75000"/>
            </a:schemeClr>
          </a:solidFill>
        </a:ln>
      </dgm:spPr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bn-IN" sz="4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ব্যবসা</a:t>
          </a:r>
          <a:endParaRPr lang="en-US" sz="4200" b="1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171F4A-2F90-4E01-AAB4-B7560BDF27FA}" type="parTrans" cxnId="{588D2424-B6A7-4009-B5DF-754857AA56BA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21D9FD08-7C5C-43B5-9E25-B320FC9DE676}" type="sibTrans" cxnId="{588D2424-B6A7-4009-B5DF-754857AA56BA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4DD8E28A-7CA9-428B-936E-C7DA017896BC}" type="pres">
      <dgm:prSet presAssocID="{A4759D37-D7E5-4FAD-8D69-9EBC07BD8D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A0F2A37-27D9-40EC-B962-19D3C17ACFC8}" type="pres">
      <dgm:prSet presAssocID="{312CD080-86F2-49FF-BFAC-3F2C18FD6126}" presName="Parent" presStyleLbl="node0" presStyleIdx="0" presStyleCnt="1">
        <dgm:presLayoutVars>
          <dgm:chMax val="6"/>
          <dgm:chPref val="6"/>
        </dgm:presLayoutVars>
      </dgm:prSet>
      <dgm:spPr/>
    </dgm:pt>
    <dgm:pt modelId="{2868F795-759E-4665-9CDD-855FAF81D5DD}" type="pres">
      <dgm:prSet presAssocID="{86D843D9-F7FD-4898-9CFE-0D37A49B468E}" presName="Accent1" presStyleCnt="0"/>
      <dgm:spPr/>
    </dgm:pt>
    <dgm:pt modelId="{18ADAEE7-1597-4DF2-AA22-10128EAE433A}" type="pres">
      <dgm:prSet presAssocID="{86D843D9-F7FD-4898-9CFE-0D37A49B468E}" presName="Accent" presStyleLbl="bgShp" presStyleIdx="0" presStyleCnt="6"/>
      <dgm:spPr/>
    </dgm:pt>
    <dgm:pt modelId="{891D2AB1-7EB3-4038-9510-D910DBD20501}" type="pres">
      <dgm:prSet presAssocID="{86D843D9-F7FD-4898-9CFE-0D37A49B468E}" presName="Child1" presStyleLbl="node1" presStyleIdx="0" presStyleCnt="6" custLinFactNeighborX="-735" custLinFactNeighborY="-7644">
        <dgm:presLayoutVars>
          <dgm:chMax val="0"/>
          <dgm:chPref val="0"/>
          <dgm:bulletEnabled val="1"/>
        </dgm:presLayoutVars>
      </dgm:prSet>
      <dgm:spPr/>
    </dgm:pt>
    <dgm:pt modelId="{19839CDC-72F0-44E1-81A4-6974BDED8E58}" type="pres">
      <dgm:prSet presAssocID="{7DA77D56-1E73-4D70-B991-6A68295A6EC6}" presName="Accent2" presStyleCnt="0"/>
      <dgm:spPr/>
    </dgm:pt>
    <dgm:pt modelId="{AF154F28-FBCB-479E-9529-D605E103B2E6}" type="pres">
      <dgm:prSet presAssocID="{7DA77D56-1E73-4D70-B991-6A68295A6EC6}" presName="Accent" presStyleLbl="bgShp" presStyleIdx="1" presStyleCnt="6"/>
      <dgm:spPr/>
    </dgm:pt>
    <dgm:pt modelId="{81C232DD-DD32-4358-BE1D-D3813EBA01E4}" type="pres">
      <dgm:prSet presAssocID="{7DA77D56-1E73-4D70-B991-6A68295A6EC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27BE0EC-6196-4BB4-AACA-73E156AE61FF}" type="pres">
      <dgm:prSet presAssocID="{57E3028A-EF05-43EE-B355-9439B7A1B2F9}" presName="Accent3" presStyleCnt="0"/>
      <dgm:spPr/>
    </dgm:pt>
    <dgm:pt modelId="{2406F7C1-5B11-44AE-9081-A6E2695F143E}" type="pres">
      <dgm:prSet presAssocID="{57E3028A-EF05-43EE-B355-9439B7A1B2F9}" presName="Accent" presStyleLbl="bgShp" presStyleIdx="2" presStyleCnt="6"/>
      <dgm:spPr/>
    </dgm:pt>
    <dgm:pt modelId="{CB740E35-6F43-4540-A914-83DD1505EAE0}" type="pres">
      <dgm:prSet presAssocID="{57E3028A-EF05-43EE-B355-9439B7A1B2F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CF7ED24-42AD-4A0D-9F34-17E46A750029}" type="pres">
      <dgm:prSet presAssocID="{C490AE79-5303-4AD4-9855-C74CB3970F80}" presName="Accent4" presStyleCnt="0"/>
      <dgm:spPr/>
    </dgm:pt>
    <dgm:pt modelId="{606D9831-BA1B-4562-A506-6DDF9463C674}" type="pres">
      <dgm:prSet presAssocID="{C490AE79-5303-4AD4-9855-C74CB3970F80}" presName="Accent" presStyleLbl="bgShp" presStyleIdx="3" presStyleCnt="6"/>
      <dgm:spPr/>
    </dgm:pt>
    <dgm:pt modelId="{5990B41A-B3BD-4425-8B1A-B585D0BEF4B5}" type="pres">
      <dgm:prSet presAssocID="{C490AE79-5303-4AD4-9855-C74CB3970F8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32E41AE0-35BC-4D50-A986-9D0B6E487BB0}" type="pres">
      <dgm:prSet presAssocID="{8A90F7AF-0890-4ACF-B81B-BE8C3F1F9BE6}" presName="Accent5" presStyleCnt="0"/>
      <dgm:spPr/>
    </dgm:pt>
    <dgm:pt modelId="{1BC73014-50BE-4862-8487-D10DF32D41AF}" type="pres">
      <dgm:prSet presAssocID="{8A90F7AF-0890-4ACF-B81B-BE8C3F1F9BE6}" presName="Accent" presStyleLbl="bgShp" presStyleIdx="4" presStyleCnt="6"/>
      <dgm:spPr/>
    </dgm:pt>
    <dgm:pt modelId="{373A1FDE-FD82-4216-AF9A-03622F53E12C}" type="pres">
      <dgm:prSet presAssocID="{8A90F7AF-0890-4ACF-B81B-BE8C3F1F9BE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BF1E1E60-3E67-4789-B69A-13AE13506046}" type="pres">
      <dgm:prSet presAssocID="{223276BE-2615-4094-9489-7379FDBD44BC}" presName="Accent6" presStyleCnt="0"/>
      <dgm:spPr/>
    </dgm:pt>
    <dgm:pt modelId="{3987AC83-60AF-46D8-A710-F6D37045A860}" type="pres">
      <dgm:prSet presAssocID="{223276BE-2615-4094-9489-7379FDBD44BC}" presName="Accent" presStyleLbl="bgShp" presStyleIdx="5" presStyleCnt="6"/>
      <dgm:spPr/>
    </dgm:pt>
    <dgm:pt modelId="{702942B2-2618-4BD2-87AA-4E3AE053CEB9}" type="pres">
      <dgm:prSet presAssocID="{223276BE-2615-4094-9489-7379FDBD44B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C7DC806C-C984-4CE7-A504-EB2FD841C81D}" type="presOf" srcId="{7DA77D56-1E73-4D70-B991-6A68295A6EC6}" destId="{81C232DD-DD32-4358-BE1D-D3813EBA01E4}" srcOrd="0" destOrd="0" presId="urn:microsoft.com/office/officeart/2011/layout/HexagonRadial"/>
    <dgm:cxn modelId="{FDDBE96E-5E19-4A5C-AE69-A5035ADB8280}" type="presOf" srcId="{8A90F7AF-0890-4ACF-B81B-BE8C3F1F9BE6}" destId="{373A1FDE-FD82-4216-AF9A-03622F53E12C}" srcOrd="0" destOrd="0" presId="urn:microsoft.com/office/officeart/2011/layout/HexagonRadial"/>
    <dgm:cxn modelId="{B9344ADE-7D12-469C-B635-1D9B8AB4D25A}" srcId="{A4759D37-D7E5-4FAD-8D69-9EBC07BD8D51}" destId="{312CD080-86F2-49FF-BFAC-3F2C18FD6126}" srcOrd="0" destOrd="0" parTransId="{2FA50232-CF0D-4615-88D5-4DEE5DD4D1D7}" sibTransId="{4D52F659-EF0D-477E-A3A7-67A262D66C4A}"/>
    <dgm:cxn modelId="{CC17AD30-981E-4691-BC6B-9EA8234ED63A}" type="presOf" srcId="{86D843D9-F7FD-4898-9CFE-0D37A49B468E}" destId="{891D2AB1-7EB3-4038-9510-D910DBD20501}" srcOrd="0" destOrd="0" presId="urn:microsoft.com/office/officeart/2011/layout/HexagonRadial"/>
    <dgm:cxn modelId="{94394370-9F20-41A7-B79C-9999E566DCCB}" srcId="{312CD080-86F2-49FF-BFAC-3F2C18FD6126}" destId="{86D843D9-F7FD-4898-9CFE-0D37A49B468E}" srcOrd="0" destOrd="0" parTransId="{628086CC-A6C2-488A-AD6C-E56B23CEF0A1}" sibTransId="{C006ED96-8FF2-4969-9CBC-AA3A9BB048FB}"/>
    <dgm:cxn modelId="{CBD44BA8-B424-49DF-82D4-1C13384BB4B5}" type="presOf" srcId="{223276BE-2615-4094-9489-7379FDBD44BC}" destId="{702942B2-2618-4BD2-87AA-4E3AE053CEB9}" srcOrd="0" destOrd="0" presId="urn:microsoft.com/office/officeart/2011/layout/HexagonRadial"/>
    <dgm:cxn modelId="{5F8C2E38-EBC5-4131-83EC-EBF6D4C056D6}" srcId="{312CD080-86F2-49FF-BFAC-3F2C18FD6126}" destId="{7DA77D56-1E73-4D70-B991-6A68295A6EC6}" srcOrd="1" destOrd="0" parTransId="{1F4E0233-B91E-44B1-89AD-0B0C396CD54B}" sibTransId="{35AA1E49-693F-4D36-BC1C-FC58732CA0F2}"/>
    <dgm:cxn modelId="{03D06BCC-853E-4E10-808D-18CBCE07CD8E}" srcId="{312CD080-86F2-49FF-BFAC-3F2C18FD6126}" destId="{8A90F7AF-0890-4ACF-B81B-BE8C3F1F9BE6}" srcOrd="4" destOrd="0" parTransId="{F0F80A3B-F899-49F0-8B00-05AF572BEE7E}" sibTransId="{85A3D73F-2411-4820-9342-638F64333378}"/>
    <dgm:cxn modelId="{A1E61836-FDC1-474B-9FDC-5C26348777A3}" type="presOf" srcId="{A4759D37-D7E5-4FAD-8D69-9EBC07BD8D51}" destId="{4DD8E28A-7CA9-428B-936E-C7DA017896BC}" srcOrd="0" destOrd="0" presId="urn:microsoft.com/office/officeart/2011/layout/HexagonRadial"/>
    <dgm:cxn modelId="{128AAA84-2DEB-4F29-A5CE-DD5053D33A23}" srcId="{312CD080-86F2-49FF-BFAC-3F2C18FD6126}" destId="{C490AE79-5303-4AD4-9855-C74CB3970F80}" srcOrd="3" destOrd="0" parTransId="{8F56DD51-14BF-4319-8D77-9E67406137DD}" sibTransId="{06138AD5-2884-4F98-A77E-9566AD5DC66C}"/>
    <dgm:cxn modelId="{CE8E758B-7FC2-4581-9669-1D0130725FCB}" srcId="{312CD080-86F2-49FF-BFAC-3F2C18FD6126}" destId="{57E3028A-EF05-43EE-B355-9439B7A1B2F9}" srcOrd="2" destOrd="0" parTransId="{819802B4-C6C1-4792-AE75-E7200CF9837D}" sibTransId="{959A114D-CFE4-4468-AB9E-83429807E24B}"/>
    <dgm:cxn modelId="{960577F3-1BAD-4923-AF16-2BE03D8DACB4}" type="presOf" srcId="{312CD080-86F2-49FF-BFAC-3F2C18FD6126}" destId="{EA0F2A37-27D9-40EC-B962-19D3C17ACFC8}" srcOrd="0" destOrd="0" presId="urn:microsoft.com/office/officeart/2011/layout/HexagonRadial"/>
    <dgm:cxn modelId="{DF6C2B30-D68D-456D-BFA0-C191E0A13700}" type="presOf" srcId="{57E3028A-EF05-43EE-B355-9439B7A1B2F9}" destId="{CB740E35-6F43-4540-A914-83DD1505EAE0}" srcOrd="0" destOrd="0" presId="urn:microsoft.com/office/officeart/2011/layout/HexagonRadial"/>
    <dgm:cxn modelId="{7B57D597-14EF-49BA-93EA-5C9665821E1C}" type="presOf" srcId="{C490AE79-5303-4AD4-9855-C74CB3970F80}" destId="{5990B41A-B3BD-4425-8B1A-B585D0BEF4B5}" srcOrd="0" destOrd="0" presId="urn:microsoft.com/office/officeart/2011/layout/HexagonRadial"/>
    <dgm:cxn modelId="{588D2424-B6A7-4009-B5DF-754857AA56BA}" srcId="{312CD080-86F2-49FF-BFAC-3F2C18FD6126}" destId="{223276BE-2615-4094-9489-7379FDBD44BC}" srcOrd="5" destOrd="0" parTransId="{1A171F4A-2F90-4E01-AAB4-B7560BDF27FA}" sibTransId="{21D9FD08-7C5C-43B5-9E25-B320FC9DE676}"/>
    <dgm:cxn modelId="{E24E2EF4-188F-4F11-835F-F4009AFF0DF5}" type="presParOf" srcId="{4DD8E28A-7CA9-428B-936E-C7DA017896BC}" destId="{EA0F2A37-27D9-40EC-B962-19D3C17ACFC8}" srcOrd="0" destOrd="0" presId="urn:microsoft.com/office/officeart/2011/layout/HexagonRadial"/>
    <dgm:cxn modelId="{DD1FA5F9-3653-454F-AA73-5305B46A8AE0}" type="presParOf" srcId="{4DD8E28A-7CA9-428B-936E-C7DA017896BC}" destId="{2868F795-759E-4665-9CDD-855FAF81D5DD}" srcOrd="1" destOrd="0" presId="urn:microsoft.com/office/officeart/2011/layout/HexagonRadial"/>
    <dgm:cxn modelId="{AB92086D-755E-4FA1-A61C-6B9057DDD9CD}" type="presParOf" srcId="{2868F795-759E-4665-9CDD-855FAF81D5DD}" destId="{18ADAEE7-1597-4DF2-AA22-10128EAE433A}" srcOrd="0" destOrd="0" presId="urn:microsoft.com/office/officeart/2011/layout/HexagonRadial"/>
    <dgm:cxn modelId="{C8E8438B-7B33-40C3-B19A-9D4E1FAEB139}" type="presParOf" srcId="{4DD8E28A-7CA9-428B-936E-C7DA017896BC}" destId="{891D2AB1-7EB3-4038-9510-D910DBD20501}" srcOrd="2" destOrd="0" presId="urn:microsoft.com/office/officeart/2011/layout/HexagonRadial"/>
    <dgm:cxn modelId="{182DDC0C-F4A0-425F-A6D3-EC88CBE1C635}" type="presParOf" srcId="{4DD8E28A-7CA9-428B-936E-C7DA017896BC}" destId="{19839CDC-72F0-44E1-81A4-6974BDED8E58}" srcOrd="3" destOrd="0" presId="urn:microsoft.com/office/officeart/2011/layout/HexagonRadial"/>
    <dgm:cxn modelId="{7DDB6C8C-ECA0-4284-804F-FBB69975C070}" type="presParOf" srcId="{19839CDC-72F0-44E1-81A4-6974BDED8E58}" destId="{AF154F28-FBCB-479E-9529-D605E103B2E6}" srcOrd="0" destOrd="0" presId="urn:microsoft.com/office/officeart/2011/layout/HexagonRadial"/>
    <dgm:cxn modelId="{C2D90413-A0E1-4AE9-9EED-99546ED841FC}" type="presParOf" srcId="{4DD8E28A-7CA9-428B-936E-C7DA017896BC}" destId="{81C232DD-DD32-4358-BE1D-D3813EBA01E4}" srcOrd="4" destOrd="0" presId="urn:microsoft.com/office/officeart/2011/layout/HexagonRadial"/>
    <dgm:cxn modelId="{8EF86CC2-F568-4FEA-A6BB-5C6E6B2C5B2E}" type="presParOf" srcId="{4DD8E28A-7CA9-428B-936E-C7DA017896BC}" destId="{827BE0EC-6196-4BB4-AACA-73E156AE61FF}" srcOrd="5" destOrd="0" presId="urn:microsoft.com/office/officeart/2011/layout/HexagonRadial"/>
    <dgm:cxn modelId="{DFCED040-B614-44D9-9B28-18328D38D8B1}" type="presParOf" srcId="{827BE0EC-6196-4BB4-AACA-73E156AE61FF}" destId="{2406F7C1-5B11-44AE-9081-A6E2695F143E}" srcOrd="0" destOrd="0" presId="urn:microsoft.com/office/officeart/2011/layout/HexagonRadial"/>
    <dgm:cxn modelId="{9253A7EE-24DE-4F9A-BCA7-8D0806FBF6D6}" type="presParOf" srcId="{4DD8E28A-7CA9-428B-936E-C7DA017896BC}" destId="{CB740E35-6F43-4540-A914-83DD1505EAE0}" srcOrd="6" destOrd="0" presId="urn:microsoft.com/office/officeart/2011/layout/HexagonRadial"/>
    <dgm:cxn modelId="{7F11D45A-C884-4287-84BE-F9F7DC3C3D5D}" type="presParOf" srcId="{4DD8E28A-7CA9-428B-936E-C7DA017896BC}" destId="{2CF7ED24-42AD-4A0D-9F34-17E46A750029}" srcOrd="7" destOrd="0" presId="urn:microsoft.com/office/officeart/2011/layout/HexagonRadial"/>
    <dgm:cxn modelId="{BF330125-6AED-46E6-A10D-4AC17E1440AD}" type="presParOf" srcId="{2CF7ED24-42AD-4A0D-9F34-17E46A750029}" destId="{606D9831-BA1B-4562-A506-6DDF9463C674}" srcOrd="0" destOrd="0" presId="urn:microsoft.com/office/officeart/2011/layout/HexagonRadial"/>
    <dgm:cxn modelId="{480B5F44-B425-433F-8044-94419C775E73}" type="presParOf" srcId="{4DD8E28A-7CA9-428B-936E-C7DA017896BC}" destId="{5990B41A-B3BD-4425-8B1A-B585D0BEF4B5}" srcOrd="8" destOrd="0" presId="urn:microsoft.com/office/officeart/2011/layout/HexagonRadial"/>
    <dgm:cxn modelId="{CD12F282-1492-417B-A5B0-79BC757F73AB}" type="presParOf" srcId="{4DD8E28A-7CA9-428B-936E-C7DA017896BC}" destId="{32E41AE0-35BC-4D50-A986-9D0B6E487BB0}" srcOrd="9" destOrd="0" presId="urn:microsoft.com/office/officeart/2011/layout/HexagonRadial"/>
    <dgm:cxn modelId="{FEAC3DF0-FC4F-4671-A05F-DBDB7EA2C2E9}" type="presParOf" srcId="{32E41AE0-35BC-4D50-A986-9D0B6E487BB0}" destId="{1BC73014-50BE-4862-8487-D10DF32D41AF}" srcOrd="0" destOrd="0" presId="urn:microsoft.com/office/officeart/2011/layout/HexagonRadial"/>
    <dgm:cxn modelId="{06E8D7CD-F17C-402E-88D0-9A9A85F57014}" type="presParOf" srcId="{4DD8E28A-7CA9-428B-936E-C7DA017896BC}" destId="{373A1FDE-FD82-4216-AF9A-03622F53E12C}" srcOrd="10" destOrd="0" presId="urn:microsoft.com/office/officeart/2011/layout/HexagonRadial"/>
    <dgm:cxn modelId="{629D320D-912B-402C-AED4-B76CF9EA5078}" type="presParOf" srcId="{4DD8E28A-7CA9-428B-936E-C7DA017896BC}" destId="{BF1E1E60-3E67-4789-B69A-13AE13506046}" srcOrd="11" destOrd="0" presId="urn:microsoft.com/office/officeart/2011/layout/HexagonRadial"/>
    <dgm:cxn modelId="{CD3C5007-B159-4924-8EE0-1620CD6F9DBB}" type="presParOf" srcId="{BF1E1E60-3E67-4789-B69A-13AE13506046}" destId="{3987AC83-60AF-46D8-A710-F6D37045A860}" srcOrd="0" destOrd="0" presId="urn:microsoft.com/office/officeart/2011/layout/HexagonRadial"/>
    <dgm:cxn modelId="{E95B5AFF-D4E4-43D6-8B9F-5F151D0E0336}" type="presParOf" srcId="{4DD8E28A-7CA9-428B-936E-C7DA017896BC}" destId="{702942B2-2618-4BD2-87AA-4E3AE053CEB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F2A37-27D9-40EC-B962-19D3C17ACFC8}">
      <dsp:nvSpPr>
        <dsp:cNvPr id="0" name=""/>
        <dsp:cNvSpPr/>
      </dsp:nvSpPr>
      <dsp:spPr>
        <a:xfrm>
          <a:off x="4929901" y="1834440"/>
          <a:ext cx="2331653" cy="2016974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5000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অর্থ 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উর্পাজন</a:t>
          </a:r>
          <a:endParaRPr lang="en-US" sz="48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16289" y="2168681"/>
        <a:ext cx="1558877" cy="1348492"/>
      </dsp:txXfrm>
    </dsp:sp>
    <dsp:sp modelId="{AF154F28-FBCB-479E-9529-D605E103B2E6}">
      <dsp:nvSpPr>
        <dsp:cNvPr id="0" name=""/>
        <dsp:cNvSpPr/>
      </dsp:nvSpPr>
      <dsp:spPr>
        <a:xfrm>
          <a:off x="6389965" y="869454"/>
          <a:ext cx="879726" cy="75800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D2AB1-7EB3-4038-9510-D910DBD20501}">
      <dsp:nvSpPr>
        <dsp:cNvPr id="0" name=""/>
        <dsp:cNvSpPr/>
      </dsp:nvSpPr>
      <dsp:spPr>
        <a:xfrm>
          <a:off x="5130636" y="0"/>
          <a:ext cx="1910773" cy="1653043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5000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শিক্ষক</a:t>
          </a:r>
          <a:endParaRPr lang="en-US" sz="28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5447292" y="273945"/>
        <a:ext cx="1277461" cy="1105153"/>
      </dsp:txXfrm>
    </dsp:sp>
    <dsp:sp modelId="{2406F7C1-5B11-44AE-9081-A6E2695F143E}">
      <dsp:nvSpPr>
        <dsp:cNvPr id="0" name=""/>
        <dsp:cNvSpPr/>
      </dsp:nvSpPr>
      <dsp:spPr>
        <a:xfrm>
          <a:off x="7416673" y="2286511"/>
          <a:ext cx="879726" cy="75800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232DD-DD32-4358-BE1D-D3813EBA01E4}">
      <dsp:nvSpPr>
        <dsp:cNvPr id="0" name=""/>
        <dsp:cNvSpPr/>
      </dsp:nvSpPr>
      <dsp:spPr>
        <a:xfrm>
          <a:off x="6897082" y="1016732"/>
          <a:ext cx="1910773" cy="1653043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5000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বাস চালক</a:t>
          </a:r>
          <a:endParaRPr lang="en-US" sz="36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7213738" y="1290677"/>
        <a:ext cx="1277461" cy="1105153"/>
      </dsp:txXfrm>
    </dsp:sp>
    <dsp:sp modelId="{606D9831-BA1B-4562-A506-6DDF9463C674}">
      <dsp:nvSpPr>
        <dsp:cNvPr id="0" name=""/>
        <dsp:cNvSpPr/>
      </dsp:nvSpPr>
      <dsp:spPr>
        <a:xfrm>
          <a:off x="6703455" y="3886102"/>
          <a:ext cx="879726" cy="75800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40E35-6F43-4540-A914-83DD1505EAE0}">
      <dsp:nvSpPr>
        <dsp:cNvPr id="0" name=""/>
        <dsp:cNvSpPr/>
      </dsp:nvSpPr>
      <dsp:spPr>
        <a:xfrm>
          <a:off x="6897082" y="3015511"/>
          <a:ext cx="1910773" cy="1653043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5000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চা বিক্রেতা</a:t>
          </a:r>
          <a:endParaRPr lang="en-US" sz="36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7213738" y="3289456"/>
        <a:ext cx="1277461" cy="1105153"/>
      </dsp:txXfrm>
    </dsp:sp>
    <dsp:sp modelId="{1BC73014-50BE-4862-8487-D10DF32D41AF}">
      <dsp:nvSpPr>
        <dsp:cNvPr id="0" name=""/>
        <dsp:cNvSpPr/>
      </dsp:nvSpPr>
      <dsp:spPr>
        <a:xfrm>
          <a:off x="4934240" y="4052146"/>
          <a:ext cx="879726" cy="75800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0B41A-B3BD-4425-8B1A-B585D0BEF4B5}">
      <dsp:nvSpPr>
        <dsp:cNvPr id="0" name=""/>
        <dsp:cNvSpPr/>
      </dsp:nvSpPr>
      <dsp:spPr>
        <a:xfrm>
          <a:off x="5144680" y="4033381"/>
          <a:ext cx="1910773" cy="1653043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5000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মুচি</a:t>
          </a:r>
          <a:endParaRPr lang="en-US" sz="36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5461336" y="4307326"/>
        <a:ext cx="1277461" cy="1105153"/>
      </dsp:txXfrm>
    </dsp:sp>
    <dsp:sp modelId="{3987AC83-60AF-46D8-A710-F6D37045A860}">
      <dsp:nvSpPr>
        <dsp:cNvPr id="0" name=""/>
        <dsp:cNvSpPr/>
      </dsp:nvSpPr>
      <dsp:spPr>
        <a:xfrm>
          <a:off x="3890718" y="2635657"/>
          <a:ext cx="879726" cy="75800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A1FDE-FD82-4216-AF9A-03622F53E12C}">
      <dsp:nvSpPr>
        <dsp:cNvPr id="0" name=""/>
        <dsp:cNvSpPr/>
      </dsp:nvSpPr>
      <dsp:spPr>
        <a:xfrm>
          <a:off x="3384143" y="3016648"/>
          <a:ext cx="1910773" cy="1653043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5000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2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চাকরি</a:t>
          </a:r>
          <a:endParaRPr lang="en-US" sz="42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3700799" y="3290593"/>
        <a:ext cx="1277461" cy="1105153"/>
      </dsp:txXfrm>
    </dsp:sp>
    <dsp:sp modelId="{702942B2-2618-4BD2-87AA-4E3AE053CEB9}">
      <dsp:nvSpPr>
        <dsp:cNvPr id="0" name=""/>
        <dsp:cNvSpPr/>
      </dsp:nvSpPr>
      <dsp:spPr>
        <a:xfrm>
          <a:off x="3384143" y="1014458"/>
          <a:ext cx="1910773" cy="1653043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5000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2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ব্যবসা</a:t>
          </a:r>
          <a:endParaRPr lang="en-US" sz="42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00799" y="1288403"/>
        <a:ext cx="1277461" cy="1105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34397-1158-433F-A059-456DFCB07A5A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93910-949A-4A34-84E5-18ED78395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40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CCEEC-A9F4-4B5B-85C0-EB454C04E9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4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5934-3BC7-486C-9835-C5ED42BE277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A19E-A181-4356-B7E2-88AE8C03A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10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5934-3BC7-486C-9835-C5ED42BE277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A19E-A181-4356-B7E2-88AE8C03A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1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5934-3BC7-486C-9835-C5ED42BE277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A19E-A181-4356-B7E2-88AE8C03A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8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5934-3BC7-486C-9835-C5ED42BE277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A19E-A181-4356-B7E2-88AE8C03A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1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5934-3BC7-486C-9835-C5ED42BE277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A19E-A181-4356-B7E2-88AE8C03A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7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5934-3BC7-486C-9835-C5ED42BE277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A19E-A181-4356-B7E2-88AE8C03A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3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5934-3BC7-486C-9835-C5ED42BE277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A19E-A181-4356-B7E2-88AE8C03A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4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5934-3BC7-486C-9835-C5ED42BE277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A19E-A181-4356-B7E2-88AE8C03A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0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5934-3BC7-486C-9835-C5ED42BE277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A19E-A181-4356-B7E2-88AE8C03A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9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5934-3BC7-486C-9835-C5ED42BE277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A19E-A181-4356-B7E2-88AE8C03A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5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5934-3BC7-486C-9835-C5ED42BE277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A19E-A181-4356-B7E2-88AE8C03A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7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5934-3BC7-486C-9835-C5ED42BE277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CA19E-A181-4356-B7E2-88AE8C03A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3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6098"/>
            <a:ext cx="10515600" cy="110952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8000" b="1" spc="300" dirty="0" err="1">
                <a:ln w="1143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spc="300" dirty="0">
              <a:ln w="11430" cmpd="sng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fdcghfjfg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662855"/>
            <a:ext cx="8382000" cy="5014486"/>
          </a:xfrm>
        </p:spPr>
      </p:pic>
    </p:spTree>
    <p:extLst>
      <p:ext uri="{BB962C8B-B14F-4D97-AF65-F5344CB8AC3E}">
        <p14:creationId xmlns:p14="http://schemas.microsoft.com/office/powerpoint/2010/main" val="20580256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56" y="180023"/>
            <a:ext cx="6602124" cy="4393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5556" y="5087389"/>
            <a:ext cx="82628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পেশাজীবীরা বিভিন্ন কাজের সাথে জড়িত, কেউ ফসল উৎপাদন করেন</a:t>
            </a:r>
            <a:endParaRPr lang="en-US" sz="4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8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52" y="464822"/>
            <a:ext cx="5695248" cy="38245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1927" y="4771505"/>
            <a:ext cx="8096596" cy="764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বেশিরভাগ মানুষ গ্রামে বাস করেন।</a:t>
            </a:r>
            <a:endParaRPr lang="en-US" sz="42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77" y="559926"/>
            <a:ext cx="5511413" cy="363433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294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6662" y="6119336"/>
            <a:ext cx="10496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200" dirty="0">
                <a:latin typeface="NikoshBAN" panose="02000000000000000000" pitchFamily="2" charset="0"/>
                <a:cs typeface="NikoshBAN" panose="02000000000000000000" pitchFamily="2" charset="0"/>
              </a:rPr>
              <a:t>শহরেও অনেক মানুষ বাস করেন।</a:t>
            </a:r>
            <a:endParaRPr lang="en-US" sz="4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06" y="140149"/>
            <a:ext cx="8478982" cy="563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4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8814" y="5503025"/>
            <a:ext cx="7481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 ও শহরের পেশায় আছে নানান বৈচিত্র্য।</a:t>
            </a:r>
            <a:endParaRPr lang="en-US" sz="42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82" y="303472"/>
            <a:ext cx="5694218" cy="3872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7964" y="4378036"/>
            <a:ext cx="3020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8322" y="4122495"/>
            <a:ext cx="2175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90" y="335075"/>
            <a:ext cx="5102626" cy="384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82867"/>
            <a:ext cx="5590306" cy="33657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3050" y="5564327"/>
            <a:ext cx="9642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বেশিরভাগ পেশাজীবী উৎপাদন কাজের সাথে জড়িত।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82867"/>
            <a:ext cx="5548297" cy="3365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3050" y="3929063"/>
            <a:ext cx="3614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ফসল উৎপাদন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9538" y="3929063"/>
            <a:ext cx="2771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মাছ উৎপাদন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5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8" y="515390"/>
            <a:ext cx="5522708" cy="3325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283" y="515390"/>
            <a:ext cx="5846749" cy="3315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0407" y="4788131"/>
            <a:ext cx="80965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200" dirty="0">
                <a:latin typeface="NikoshBAN" panose="02000000000000000000" pitchFamily="2" charset="0"/>
                <a:cs typeface="NikoshBAN" panose="02000000000000000000" pitchFamily="2" charset="0"/>
              </a:rPr>
              <a:t>যারা কৃষি কাজ করেন তাদের আমরা কৃষক বলি। </a:t>
            </a:r>
            <a:endParaRPr lang="en-US" sz="4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4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7" y="248427"/>
            <a:ext cx="4299683" cy="2854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014" y="248427"/>
            <a:ext cx="3296032" cy="2854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67" y="248426"/>
            <a:ext cx="3811560" cy="28549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84863" y="3255818"/>
            <a:ext cx="2119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4751" y="3255818"/>
            <a:ext cx="2843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78291" y="3255818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বেগুন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09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710" y="324198"/>
            <a:ext cx="3320876" cy="2604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550" y="356668"/>
            <a:ext cx="3772180" cy="2773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0" y="324197"/>
            <a:ext cx="4290912" cy="2604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727" y="2978727"/>
            <a:ext cx="2618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টমেটো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4328" y="3096145"/>
            <a:ext cx="1995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মুলা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8769927" y="3130089"/>
            <a:ext cx="1898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গাজর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2424546" y="5176676"/>
            <a:ext cx="71212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200" b="1" dirty="0">
                <a:latin typeface="NikoshBAN" panose="02000000000000000000" pitchFamily="2" charset="0"/>
                <a:cs typeface="NikoshBAN" panose="02000000000000000000" pitchFamily="2" charset="0"/>
              </a:rPr>
              <a:t>যারা এসব উৎপাদন করে তাদের কী বলে?</a:t>
            </a:r>
            <a:endParaRPr lang="en-US" sz="4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38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3647" y="5586317"/>
            <a:ext cx="93154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200" dirty="0">
                <a:latin typeface="NikoshBAN" panose="02000000000000000000" pitchFamily="2" charset="0"/>
                <a:cs typeface="NikoshBAN" panose="02000000000000000000" pitchFamily="2" charset="0"/>
              </a:rPr>
              <a:t>কৃষক ধান, পাট, বেগুন, টমেটো,মুলা, গাজরসহ নানারকম ফসল ও সবজি চাষ করেন।   </a:t>
            </a:r>
            <a:endParaRPr lang="en-US" sz="4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94" y="139124"/>
            <a:ext cx="6528088" cy="4352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6146" y="4701311"/>
            <a:ext cx="3699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5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6" y="111354"/>
            <a:ext cx="5700950" cy="3745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633" y="236045"/>
            <a:ext cx="4777048" cy="36561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2422" y="5104015"/>
            <a:ext cx="6799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নানারকম খাদ্য খাই।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9819" y="1922821"/>
            <a:ext cx="5726789" cy="35548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5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রাহিদ</a:t>
            </a:r>
            <a:r>
              <a:rPr lang="en-US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bn-IN" sz="45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</a:t>
            </a:r>
            <a:r>
              <a:rPr lang="en-US" sz="45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ারী</a:t>
            </a:r>
            <a:r>
              <a:rPr lang="bn-IN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r>
              <a:rPr lang="en-US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৬৫</a:t>
            </a:r>
            <a:r>
              <a:rPr lang="bn-IN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নং</a:t>
            </a:r>
            <a:r>
              <a:rPr lang="en-US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ছোটদাদপুর</a:t>
            </a:r>
            <a:r>
              <a:rPr lang="bn-IN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en-US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</a:t>
            </a:r>
            <a:r>
              <a:rPr lang="en-US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া:</a:t>
            </a:r>
            <a:r>
              <a:rPr lang="bn-IN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</a:t>
            </a:r>
            <a:r>
              <a:rPr lang="en-US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5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5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bn-IN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মস্তাপুর, চাঁপাইনবাবগঞ্জ.</a:t>
            </a:r>
          </a:p>
          <a:p>
            <a:r>
              <a:rPr lang="bn-IN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5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87766" y="3169316"/>
            <a:ext cx="216471" cy="519439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bn-IN" sz="3038" b="1" spc="2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en-US" sz="3038" b="1" spc="2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3702134" y="1037481"/>
            <a:ext cx="4572000" cy="5715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50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5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5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990" y="1063480"/>
            <a:ext cx="2301194" cy="473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25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24" y="767599"/>
            <a:ext cx="8060488" cy="5134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4844" y="6001789"/>
            <a:ext cx="7797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200" dirty="0">
                <a:latin typeface="NikoshBAN" panose="02000000000000000000" pitchFamily="2" charset="0"/>
                <a:cs typeface="NikoshBAN" panose="02000000000000000000" pitchFamily="2" charset="0"/>
              </a:rPr>
              <a:t>এর সবই কৃষক উৎপাদন করেন।</a:t>
            </a:r>
            <a:endParaRPr lang="en-US" sz="4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80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8983" y="381000"/>
            <a:ext cx="67056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সংযোগঃ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9354438059_a8ac9c9cc7_b-250x1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983" y="2258652"/>
            <a:ext cx="7543800" cy="45993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6234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139532"/>
            <a:ext cx="11226019" cy="660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83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3316" y="462383"/>
            <a:ext cx="1050174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কর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এবং খাতাই লিখ</a:t>
            </a:r>
          </a:p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দল নং-১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একজন কৃষক কী কী কাজ করেন?</a:t>
            </a:r>
          </a:p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দল নং-২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উৎপাদন কাজের সাথে জড়িত দুটি পেশার নাম বল? </a:t>
            </a:r>
          </a:p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দল নং-৩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তোমরা এই পাঠে কী কী ফসলের নাম জানলে?</a:t>
            </a:r>
          </a:p>
          <a:p>
            <a:pPr algn="ctr"/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98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6775" y="1715255"/>
            <a:ext cx="450956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IN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প্রশ্নের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 লিখ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5446" y="2546252"/>
            <a:ext cx="6787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(১) পেশা কাকে বলে?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(২) কৃষক কী কাজ করেন?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89993" y="99427"/>
            <a:ext cx="235673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IN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4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6014" y="2725616"/>
            <a:ext cx="8012723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4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22A4CB70-8AAE-481D-B62F-3B71879C8FDC}"/>
              </a:ext>
            </a:extLst>
          </p:cNvPr>
          <p:cNvSpPr/>
          <p:nvPr/>
        </p:nvSpPr>
        <p:spPr>
          <a:xfrm>
            <a:off x="1840523" y="344657"/>
            <a:ext cx="8510954" cy="1012875"/>
          </a:xfrm>
          <a:prstGeom prst="ribbon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4C0FE483-B039-46E4-A27D-6CAF2DC11265}"/>
              </a:ext>
            </a:extLst>
          </p:cNvPr>
          <p:cNvSpPr/>
          <p:nvPr/>
        </p:nvSpPr>
        <p:spPr>
          <a:xfrm>
            <a:off x="2113672" y="1603717"/>
            <a:ext cx="9210820" cy="5254283"/>
          </a:xfrm>
          <a:prstGeom prst="verticalScroll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৩য়</a:t>
            </a:r>
          </a:p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</a:p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4,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 বিভিন্ন পেশা</a:t>
            </a:r>
            <a:endParaRPr lang="bn-BD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 উৎপাদন করেন</a:t>
            </a:r>
            <a:endParaRPr lang="bn-BD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...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২৭/1১/২০১৯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7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7404" y="2863734"/>
            <a:ext cx="111445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৬.১.১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৬.১.২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পেশাজীবীর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75957" y="714895"/>
            <a:ext cx="4971010" cy="13632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320809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5635" y="5348707"/>
            <a:ext cx="7431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তোমরা কি দেখতে পেলে?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6712" y="800153"/>
            <a:ext cx="7431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03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300818"/>
            <a:ext cx="11843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পরিবার ও আশপাশের মানুষ কে কী কাজ করে তোমরা একজন একজন করে বলো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97677592"/>
              </p:ext>
            </p:extLst>
          </p:nvPr>
        </p:nvGraphicFramePr>
        <p:xfrm>
          <a:off x="0" y="1171575"/>
          <a:ext cx="12192000" cy="568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16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0F2A37-27D9-40EC-B962-19D3C17AC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EA0F2A37-27D9-40EC-B962-19D3C17ACF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ADAEE7-1597-4DF2-AA22-10128EAE4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18ADAEE7-1597-4DF2-AA22-10128EAE4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1D2AB1-7EB3-4038-9510-D910DBD20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891D2AB1-7EB3-4038-9510-D910DBD20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154F28-FBCB-479E-9529-D605E103B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AF154F28-FBCB-479E-9529-D605E103B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C232DD-DD32-4358-BE1D-D3813EBA0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81C232DD-DD32-4358-BE1D-D3813EBA01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06F7C1-5B11-44AE-9081-A6E2695F1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2406F7C1-5B11-44AE-9081-A6E2695F1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740E35-6F43-4540-A914-83DD1505E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CB740E35-6F43-4540-A914-83DD1505EA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6D9831-BA1B-4562-A506-6DDF9463C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606D9831-BA1B-4562-A506-6DDF9463C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90B41A-B3BD-4425-8B1A-B585D0BEF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5990B41A-B3BD-4425-8B1A-B585D0BEF4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C73014-50BE-4862-8487-D10DF32D4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1BC73014-50BE-4862-8487-D10DF32D41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3A1FDE-FD82-4216-AF9A-03622F53E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373A1FDE-FD82-4216-AF9A-03622F53E1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87AC83-60AF-46D8-A710-F6D37045A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3987AC83-60AF-46D8-A710-F6D37045A8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2942B2-2618-4BD2-87AA-4E3AE053C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702942B2-2618-4BD2-87AA-4E3AE053CE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0" y="1287709"/>
            <a:ext cx="5810426" cy="4253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914" y="1287710"/>
            <a:ext cx="5102739" cy="42536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5110" y="5884265"/>
            <a:ext cx="248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00975" y="5884265"/>
            <a:ext cx="257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5110" y="87380"/>
            <a:ext cx="7414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এদের পেশার নাম বল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1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" y="1755162"/>
            <a:ext cx="6229350" cy="37351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705" y="1942845"/>
            <a:ext cx="5633749" cy="35474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5863" y="6059690"/>
            <a:ext cx="3857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0063" y="6059690"/>
            <a:ext cx="4071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চা বিক্রেতা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05110" y="298394"/>
            <a:ext cx="7414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এদের পেশার নাম বল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2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866" y="1154685"/>
            <a:ext cx="4601731" cy="29231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0761" y="5180922"/>
            <a:ext cx="8800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 নানা ধরনের কাজ আছে। মানুষ যে কাজের মাধ্যমে অর্থ উর্পাজন করে তাকে পেশা বলে।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9152" y="22161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জান এসব কাজ করে কি পাওয়া যায়?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286214"/>
            <a:ext cx="44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6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331</Words>
  <Application>Microsoft Office PowerPoint</Application>
  <PresentationFormat>Widescreen</PresentationFormat>
  <Paragraphs>75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Vrinda</vt:lpstr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DPE</cp:lastModifiedBy>
  <cp:revision>108</cp:revision>
  <dcterms:created xsi:type="dcterms:W3CDTF">2018-02-20T12:41:41Z</dcterms:created>
  <dcterms:modified xsi:type="dcterms:W3CDTF">2019-12-02T16:23:12Z</dcterms:modified>
</cp:coreProperties>
</file>