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4" r:id="rId6"/>
    <p:sldId id="265" r:id="rId7"/>
    <p:sldId id="260" r:id="rId8"/>
    <p:sldId id="261" r:id="rId9"/>
    <p:sldId id="262" r:id="rId10"/>
    <p:sldId id="263" r:id="rId11"/>
    <p:sldId id="2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AF7"/>
    <a:srgbClr val="FEBAF1"/>
    <a:srgbClr val="FBBDBD"/>
    <a:srgbClr val="9C1C44"/>
    <a:srgbClr val="E91557"/>
    <a:srgbClr val="00CEFE"/>
    <a:srgbClr val="33CC33"/>
    <a:srgbClr val="0006FE"/>
    <a:srgbClr val="F3630B"/>
    <a:srgbClr val="00F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2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9D5E-2383-4753-A132-CECD642040C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1CFA-5FDF-4205-8011-16611D18D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9D5E-2383-4753-A132-CECD642040C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1CFA-5FDF-4205-8011-16611D18D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3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9D5E-2383-4753-A132-CECD642040C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1CFA-5FDF-4205-8011-16611D18D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9D5E-2383-4753-A132-CECD642040C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1CFA-5FDF-4205-8011-16611D18D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9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9D5E-2383-4753-A132-CECD642040C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1CFA-5FDF-4205-8011-16611D18D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8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9D5E-2383-4753-A132-CECD642040C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1CFA-5FDF-4205-8011-16611D18D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7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9D5E-2383-4753-A132-CECD642040C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1CFA-5FDF-4205-8011-16611D18D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3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9D5E-2383-4753-A132-CECD642040C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1CFA-5FDF-4205-8011-16611D18D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6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9D5E-2383-4753-A132-CECD642040C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1CFA-5FDF-4205-8011-16611D18D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2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9D5E-2383-4753-A132-CECD642040C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1CFA-5FDF-4205-8011-16611D18D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9D5E-2383-4753-A132-CECD642040C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1CFA-5FDF-4205-8011-16611D18D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59D5E-2383-4753-A132-CECD642040C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11CFA-5FDF-4205-8011-16611D18D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1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hanchanghaa@gmail.com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8.png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10.xml"/><Relationship Id="rId7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1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5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1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8074"/>
            <a:ext cx="7413688" cy="48281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tangle 5"/>
          <p:cNvSpPr/>
          <p:nvPr/>
        </p:nvSpPr>
        <p:spPr>
          <a:xfrm>
            <a:off x="7111709" y="2053102"/>
            <a:ext cx="4706218" cy="2918108"/>
          </a:xfrm>
          <a:prstGeom prst="rect">
            <a:avLst/>
          </a:prstGeom>
          <a:noFill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0099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25400" dist="88900" dir="3600000" sx="101000" sy="101000" algn="bl" rotWithShape="0">
                    <a:schemeClr val="tx2">
                      <a:lumMod val="75000"/>
                    </a:schemeClr>
                  </a:outerShdw>
                </a:effectLst>
              </a:rPr>
              <a:t>মাল্টিমিডিয়া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0099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25400" dist="88900" dir="3600000" sx="101000" sy="101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0099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25400" dist="88900" dir="3600000" sx="101000" sy="101000" algn="bl" rotWithShape="0">
                    <a:schemeClr val="tx2">
                      <a:lumMod val="75000"/>
                    </a:schemeClr>
                  </a:outerShdw>
                </a:effectLst>
              </a:rPr>
              <a:t>ক্লাসে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0099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25400" dist="88900" dir="3600000" sx="101000" sy="101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8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0099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25400" dist="88900" dir="3600000" sx="101000" sy="101000" algn="bl" rotWithShape="0">
                    <a:schemeClr val="tx2">
                      <a:lumMod val="75000"/>
                    </a:schemeClr>
                  </a:outerShdw>
                </a:effectLst>
              </a:rPr>
              <a:t>স্বাগতম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rgbClr val="009900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blurRad="25400" dist="88900" dir="3600000" sx="101000" sy="101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63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E91557"/>
            </a:gs>
            <a:gs pos="14000">
              <a:srgbClr val="00F0F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730137" y="1428801"/>
            <a:ext cx="6518366" cy="4740629"/>
            <a:chOff x="2730137" y="1350423"/>
            <a:chExt cx="6518366" cy="47406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0137" y="1350423"/>
              <a:ext cx="6518366" cy="474062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813958" y="1414189"/>
              <a:ext cx="1405346" cy="581025"/>
            </a:xfrm>
            <a:prstGeom prst="rect">
              <a:avLst/>
            </a:prstGeom>
            <a:solidFill>
              <a:srgbClr val="00F0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4219303" y="1414190"/>
              <a:ext cx="941045" cy="581025"/>
            </a:xfrm>
            <a:custGeom>
              <a:avLst/>
              <a:gdLst>
                <a:gd name="connsiteX0" fmla="*/ 182295 w 782370"/>
                <a:gd name="connsiteY0" fmla="*/ 495300 h 581025"/>
                <a:gd name="connsiteX1" fmla="*/ 134670 w 782370"/>
                <a:gd name="connsiteY1" fmla="*/ 476250 h 581025"/>
                <a:gd name="connsiteX2" fmla="*/ 77520 w 782370"/>
                <a:gd name="connsiteY2" fmla="*/ 447675 h 581025"/>
                <a:gd name="connsiteX3" fmla="*/ 58470 w 782370"/>
                <a:gd name="connsiteY3" fmla="*/ 419100 h 581025"/>
                <a:gd name="connsiteX4" fmla="*/ 29895 w 782370"/>
                <a:gd name="connsiteY4" fmla="*/ 400050 h 581025"/>
                <a:gd name="connsiteX5" fmla="*/ 20370 w 782370"/>
                <a:gd name="connsiteY5" fmla="*/ 371475 h 581025"/>
                <a:gd name="connsiteX6" fmla="*/ 48945 w 782370"/>
                <a:gd name="connsiteY6" fmla="*/ 266700 h 581025"/>
                <a:gd name="connsiteX7" fmla="*/ 77520 w 782370"/>
                <a:gd name="connsiteY7" fmla="*/ 247650 h 581025"/>
                <a:gd name="connsiteX8" fmla="*/ 39420 w 782370"/>
                <a:gd name="connsiteY8" fmla="*/ 219075 h 581025"/>
                <a:gd name="connsiteX9" fmla="*/ 10845 w 782370"/>
                <a:gd name="connsiteY9" fmla="*/ 200025 h 581025"/>
                <a:gd name="connsiteX10" fmla="*/ 1320 w 782370"/>
                <a:gd name="connsiteY10" fmla="*/ 171450 h 581025"/>
                <a:gd name="connsiteX11" fmla="*/ 29895 w 782370"/>
                <a:gd name="connsiteY11" fmla="*/ 9525 h 581025"/>
                <a:gd name="connsiteX12" fmla="*/ 58470 w 782370"/>
                <a:gd name="connsiteY12" fmla="*/ 0 h 581025"/>
                <a:gd name="connsiteX13" fmla="*/ 725220 w 782370"/>
                <a:gd name="connsiteY13" fmla="*/ 19050 h 581025"/>
                <a:gd name="connsiteX14" fmla="*/ 744270 w 782370"/>
                <a:gd name="connsiteY14" fmla="*/ 76200 h 581025"/>
                <a:gd name="connsiteX15" fmla="*/ 763320 w 782370"/>
                <a:gd name="connsiteY15" fmla="*/ 114300 h 581025"/>
                <a:gd name="connsiteX16" fmla="*/ 782370 w 782370"/>
                <a:gd name="connsiteY16" fmla="*/ 190500 h 581025"/>
                <a:gd name="connsiteX17" fmla="*/ 772845 w 782370"/>
                <a:gd name="connsiteY17" fmla="*/ 466725 h 581025"/>
                <a:gd name="connsiteX18" fmla="*/ 763320 w 782370"/>
                <a:gd name="connsiteY18" fmla="*/ 495300 h 581025"/>
                <a:gd name="connsiteX19" fmla="*/ 687120 w 782370"/>
                <a:gd name="connsiteY19" fmla="*/ 561975 h 581025"/>
                <a:gd name="connsiteX20" fmla="*/ 610920 w 782370"/>
                <a:gd name="connsiteY20" fmla="*/ 581025 h 581025"/>
                <a:gd name="connsiteX21" fmla="*/ 401370 w 782370"/>
                <a:gd name="connsiteY21" fmla="*/ 571500 h 581025"/>
                <a:gd name="connsiteX22" fmla="*/ 315645 w 782370"/>
                <a:gd name="connsiteY22" fmla="*/ 542925 h 581025"/>
                <a:gd name="connsiteX23" fmla="*/ 287070 w 782370"/>
                <a:gd name="connsiteY23" fmla="*/ 533400 h 581025"/>
                <a:gd name="connsiteX24" fmla="*/ 248970 w 782370"/>
                <a:gd name="connsiteY24" fmla="*/ 504825 h 581025"/>
                <a:gd name="connsiteX25" fmla="*/ 182295 w 782370"/>
                <a:gd name="connsiteY25" fmla="*/ 495300 h 581025"/>
                <a:gd name="connsiteX0" fmla="*/ 182295 w 941028"/>
                <a:gd name="connsiteY0" fmla="*/ 495300 h 581025"/>
                <a:gd name="connsiteX1" fmla="*/ 134670 w 941028"/>
                <a:gd name="connsiteY1" fmla="*/ 476250 h 581025"/>
                <a:gd name="connsiteX2" fmla="*/ 77520 w 941028"/>
                <a:gd name="connsiteY2" fmla="*/ 447675 h 581025"/>
                <a:gd name="connsiteX3" fmla="*/ 58470 w 941028"/>
                <a:gd name="connsiteY3" fmla="*/ 419100 h 581025"/>
                <a:gd name="connsiteX4" fmla="*/ 29895 w 941028"/>
                <a:gd name="connsiteY4" fmla="*/ 400050 h 581025"/>
                <a:gd name="connsiteX5" fmla="*/ 20370 w 941028"/>
                <a:gd name="connsiteY5" fmla="*/ 371475 h 581025"/>
                <a:gd name="connsiteX6" fmla="*/ 48945 w 941028"/>
                <a:gd name="connsiteY6" fmla="*/ 266700 h 581025"/>
                <a:gd name="connsiteX7" fmla="*/ 77520 w 941028"/>
                <a:gd name="connsiteY7" fmla="*/ 247650 h 581025"/>
                <a:gd name="connsiteX8" fmla="*/ 39420 w 941028"/>
                <a:gd name="connsiteY8" fmla="*/ 219075 h 581025"/>
                <a:gd name="connsiteX9" fmla="*/ 10845 w 941028"/>
                <a:gd name="connsiteY9" fmla="*/ 200025 h 581025"/>
                <a:gd name="connsiteX10" fmla="*/ 1320 w 941028"/>
                <a:gd name="connsiteY10" fmla="*/ 171450 h 581025"/>
                <a:gd name="connsiteX11" fmla="*/ 29895 w 941028"/>
                <a:gd name="connsiteY11" fmla="*/ 9525 h 581025"/>
                <a:gd name="connsiteX12" fmla="*/ 58470 w 941028"/>
                <a:gd name="connsiteY12" fmla="*/ 0 h 581025"/>
                <a:gd name="connsiteX13" fmla="*/ 939533 w 941028"/>
                <a:gd name="connsiteY13" fmla="*/ 19050 h 581025"/>
                <a:gd name="connsiteX14" fmla="*/ 744270 w 941028"/>
                <a:gd name="connsiteY14" fmla="*/ 76200 h 581025"/>
                <a:gd name="connsiteX15" fmla="*/ 763320 w 941028"/>
                <a:gd name="connsiteY15" fmla="*/ 114300 h 581025"/>
                <a:gd name="connsiteX16" fmla="*/ 782370 w 941028"/>
                <a:gd name="connsiteY16" fmla="*/ 190500 h 581025"/>
                <a:gd name="connsiteX17" fmla="*/ 772845 w 941028"/>
                <a:gd name="connsiteY17" fmla="*/ 466725 h 581025"/>
                <a:gd name="connsiteX18" fmla="*/ 763320 w 941028"/>
                <a:gd name="connsiteY18" fmla="*/ 495300 h 581025"/>
                <a:gd name="connsiteX19" fmla="*/ 687120 w 941028"/>
                <a:gd name="connsiteY19" fmla="*/ 561975 h 581025"/>
                <a:gd name="connsiteX20" fmla="*/ 610920 w 941028"/>
                <a:gd name="connsiteY20" fmla="*/ 581025 h 581025"/>
                <a:gd name="connsiteX21" fmla="*/ 401370 w 941028"/>
                <a:gd name="connsiteY21" fmla="*/ 571500 h 581025"/>
                <a:gd name="connsiteX22" fmla="*/ 315645 w 941028"/>
                <a:gd name="connsiteY22" fmla="*/ 542925 h 581025"/>
                <a:gd name="connsiteX23" fmla="*/ 287070 w 941028"/>
                <a:gd name="connsiteY23" fmla="*/ 533400 h 581025"/>
                <a:gd name="connsiteX24" fmla="*/ 248970 w 941028"/>
                <a:gd name="connsiteY24" fmla="*/ 504825 h 581025"/>
                <a:gd name="connsiteX25" fmla="*/ 182295 w 941028"/>
                <a:gd name="connsiteY25" fmla="*/ 495300 h 581025"/>
                <a:gd name="connsiteX0" fmla="*/ 182295 w 941045"/>
                <a:gd name="connsiteY0" fmla="*/ 495300 h 581025"/>
                <a:gd name="connsiteX1" fmla="*/ 134670 w 941045"/>
                <a:gd name="connsiteY1" fmla="*/ 476250 h 581025"/>
                <a:gd name="connsiteX2" fmla="*/ 77520 w 941045"/>
                <a:gd name="connsiteY2" fmla="*/ 447675 h 581025"/>
                <a:gd name="connsiteX3" fmla="*/ 58470 w 941045"/>
                <a:gd name="connsiteY3" fmla="*/ 419100 h 581025"/>
                <a:gd name="connsiteX4" fmla="*/ 29895 w 941045"/>
                <a:gd name="connsiteY4" fmla="*/ 400050 h 581025"/>
                <a:gd name="connsiteX5" fmla="*/ 20370 w 941045"/>
                <a:gd name="connsiteY5" fmla="*/ 371475 h 581025"/>
                <a:gd name="connsiteX6" fmla="*/ 48945 w 941045"/>
                <a:gd name="connsiteY6" fmla="*/ 266700 h 581025"/>
                <a:gd name="connsiteX7" fmla="*/ 77520 w 941045"/>
                <a:gd name="connsiteY7" fmla="*/ 247650 h 581025"/>
                <a:gd name="connsiteX8" fmla="*/ 39420 w 941045"/>
                <a:gd name="connsiteY8" fmla="*/ 219075 h 581025"/>
                <a:gd name="connsiteX9" fmla="*/ 10845 w 941045"/>
                <a:gd name="connsiteY9" fmla="*/ 200025 h 581025"/>
                <a:gd name="connsiteX10" fmla="*/ 1320 w 941045"/>
                <a:gd name="connsiteY10" fmla="*/ 171450 h 581025"/>
                <a:gd name="connsiteX11" fmla="*/ 29895 w 941045"/>
                <a:gd name="connsiteY11" fmla="*/ 9525 h 581025"/>
                <a:gd name="connsiteX12" fmla="*/ 58470 w 941045"/>
                <a:gd name="connsiteY12" fmla="*/ 0 h 581025"/>
                <a:gd name="connsiteX13" fmla="*/ 939533 w 941045"/>
                <a:gd name="connsiteY13" fmla="*/ 19050 h 581025"/>
                <a:gd name="connsiteX14" fmla="*/ 744270 w 941045"/>
                <a:gd name="connsiteY14" fmla="*/ 76200 h 581025"/>
                <a:gd name="connsiteX15" fmla="*/ 763320 w 941045"/>
                <a:gd name="connsiteY15" fmla="*/ 114300 h 581025"/>
                <a:gd name="connsiteX16" fmla="*/ 782370 w 941045"/>
                <a:gd name="connsiteY16" fmla="*/ 190500 h 581025"/>
                <a:gd name="connsiteX17" fmla="*/ 772845 w 941045"/>
                <a:gd name="connsiteY17" fmla="*/ 466725 h 581025"/>
                <a:gd name="connsiteX18" fmla="*/ 763320 w 941045"/>
                <a:gd name="connsiteY18" fmla="*/ 495300 h 581025"/>
                <a:gd name="connsiteX19" fmla="*/ 687120 w 941045"/>
                <a:gd name="connsiteY19" fmla="*/ 561975 h 581025"/>
                <a:gd name="connsiteX20" fmla="*/ 610920 w 941045"/>
                <a:gd name="connsiteY20" fmla="*/ 581025 h 581025"/>
                <a:gd name="connsiteX21" fmla="*/ 401370 w 941045"/>
                <a:gd name="connsiteY21" fmla="*/ 571500 h 581025"/>
                <a:gd name="connsiteX22" fmla="*/ 315645 w 941045"/>
                <a:gd name="connsiteY22" fmla="*/ 542925 h 581025"/>
                <a:gd name="connsiteX23" fmla="*/ 287070 w 941045"/>
                <a:gd name="connsiteY23" fmla="*/ 533400 h 581025"/>
                <a:gd name="connsiteX24" fmla="*/ 248970 w 941045"/>
                <a:gd name="connsiteY24" fmla="*/ 504825 h 581025"/>
                <a:gd name="connsiteX25" fmla="*/ 182295 w 941045"/>
                <a:gd name="connsiteY25" fmla="*/ 49530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41045" h="581025">
                  <a:moveTo>
                    <a:pt x="182295" y="495300"/>
                  </a:moveTo>
                  <a:cubicBezTo>
                    <a:pt x="163245" y="490538"/>
                    <a:pt x="149963" y="483896"/>
                    <a:pt x="134670" y="476250"/>
                  </a:cubicBezTo>
                  <a:cubicBezTo>
                    <a:pt x="60812" y="439321"/>
                    <a:pt x="149344" y="471616"/>
                    <a:pt x="77520" y="447675"/>
                  </a:cubicBezTo>
                  <a:cubicBezTo>
                    <a:pt x="71170" y="438150"/>
                    <a:pt x="66565" y="427195"/>
                    <a:pt x="58470" y="419100"/>
                  </a:cubicBezTo>
                  <a:cubicBezTo>
                    <a:pt x="50375" y="411005"/>
                    <a:pt x="37046" y="408989"/>
                    <a:pt x="29895" y="400050"/>
                  </a:cubicBezTo>
                  <a:cubicBezTo>
                    <a:pt x="23623" y="392210"/>
                    <a:pt x="23545" y="381000"/>
                    <a:pt x="20370" y="371475"/>
                  </a:cubicBezTo>
                  <a:cubicBezTo>
                    <a:pt x="26004" y="326400"/>
                    <a:pt x="18071" y="297574"/>
                    <a:pt x="48945" y="266700"/>
                  </a:cubicBezTo>
                  <a:cubicBezTo>
                    <a:pt x="57040" y="258605"/>
                    <a:pt x="67995" y="254000"/>
                    <a:pt x="77520" y="247650"/>
                  </a:cubicBezTo>
                  <a:cubicBezTo>
                    <a:pt x="64820" y="238125"/>
                    <a:pt x="52338" y="228302"/>
                    <a:pt x="39420" y="219075"/>
                  </a:cubicBezTo>
                  <a:cubicBezTo>
                    <a:pt x="30105" y="212421"/>
                    <a:pt x="17996" y="208964"/>
                    <a:pt x="10845" y="200025"/>
                  </a:cubicBezTo>
                  <a:cubicBezTo>
                    <a:pt x="4573" y="192185"/>
                    <a:pt x="4495" y="180975"/>
                    <a:pt x="1320" y="171450"/>
                  </a:cubicBezTo>
                  <a:cubicBezTo>
                    <a:pt x="2625" y="153179"/>
                    <a:pt x="-11553" y="42684"/>
                    <a:pt x="29895" y="9525"/>
                  </a:cubicBezTo>
                  <a:cubicBezTo>
                    <a:pt x="37735" y="3253"/>
                    <a:pt x="48945" y="3175"/>
                    <a:pt x="58470" y="0"/>
                  </a:cubicBezTo>
                  <a:lnTo>
                    <a:pt x="939533" y="19050"/>
                  </a:lnTo>
                  <a:cubicBezTo>
                    <a:pt x="959614" y="19107"/>
                    <a:pt x="773639" y="60325"/>
                    <a:pt x="744270" y="76200"/>
                  </a:cubicBezTo>
                  <a:cubicBezTo>
                    <a:pt x="714901" y="92075"/>
                    <a:pt x="757727" y="101249"/>
                    <a:pt x="763320" y="114300"/>
                  </a:cubicBezTo>
                  <a:cubicBezTo>
                    <a:pt x="774303" y="139928"/>
                    <a:pt x="776779" y="162547"/>
                    <a:pt x="782370" y="190500"/>
                  </a:cubicBezTo>
                  <a:cubicBezTo>
                    <a:pt x="779195" y="282575"/>
                    <a:pt x="778592" y="374775"/>
                    <a:pt x="772845" y="466725"/>
                  </a:cubicBezTo>
                  <a:cubicBezTo>
                    <a:pt x="772219" y="476746"/>
                    <a:pt x="767810" y="486320"/>
                    <a:pt x="763320" y="495300"/>
                  </a:cubicBezTo>
                  <a:cubicBezTo>
                    <a:pt x="747763" y="526415"/>
                    <a:pt x="721410" y="550545"/>
                    <a:pt x="687120" y="561975"/>
                  </a:cubicBezTo>
                  <a:cubicBezTo>
                    <a:pt x="643186" y="576620"/>
                    <a:pt x="668390" y="569531"/>
                    <a:pt x="610920" y="581025"/>
                  </a:cubicBezTo>
                  <a:cubicBezTo>
                    <a:pt x="541070" y="577850"/>
                    <a:pt x="470894" y="578949"/>
                    <a:pt x="401370" y="571500"/>
                  </a:cubicBezTo>
                  <a:lnTo>
                    <a:pt x="315645" y="542925"/>
                  </a:lnTo>
                  <a:lnTo>
                    <a:pt x="287070" y="533400"/>
                  </a:lnTo>
                  <a:cubicBezTo>
                    <a:pt x="274370" y="523875"/>
                    <a:pt x="263169" y="511925"/>
                    <a:pt x="248970" y="504825"/>
                  </a:cubicBezTo>
                  <a:cubicBezTo>
                    <a:pt x="161411" y="461045"/>
                    <a:pt x="201345" y="500062"/>
                    <a:pt x="182295" y="495300"/>
                  </a:cubicBezTo>
                  <a:close/>
                </a:path>
              </a:pathLst>
            </a:custGeom>
            <a:solidFill>
              <a:srgbClr val="53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00" y="221734"/>
            <a:ext cx="3163669" cy="134596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671571" y="242896"/>
            <a:ext cx="2826525" cy="1323439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ছবির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গল্</a:t>
            </a:r>
            <a:r>
              <a:rPr lang="bn-BD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  </a:t>
            </a:r>
            <a:endParaRPr lang="en-US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err="1" smtClean="0">
                <a:solidFill>
                  <a:srgbClr val="FF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সুন্দর</a:t>
            </a:r>
            <a:r>
              <a:rPr lang="en-US" sz="4000" b="1" dirty="0" smtClean="0">
                <a:solidFill>
                  <a:srgbClr val="FF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বন</a:t>
            </a:r>
            <a:endParaRPr lang="en-US" sz="4000" b="1" dirty="0">
              <a:solidFill>
                <a:srgbClr val="FF15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728" y="2644953"/>
            <a:ext cx="22894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নদীতে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bn-BD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আছে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নানা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bn-BD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রকম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মাছ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26085" y="3354376"/>
            <a:ext cx="144943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আরও </a:t>
            </a:r>
          </a:p>
          <a:p>
            <a:pPr algn="ctr">
              <a:lnSpc>
                <a:spcPct val="150000"/>
              </a:lnSpc>
            </a:pPr>
            <a:r>
              <a:rPr lang="bn-BD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আছে</a:t>
            </a:r>
          </a:p>
          <a:p>
            <a:pPr algn="ctr">
              <a:lnSpc>
                <a:spcPct val="150000"/>
              </a:lnSpc>
            </a:pPr>
            <a:r>
              <a:rPr lang="bn-BD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কুমির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8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12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3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39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40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1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animClr clrSpc="rgb" dir="cw">
                                      <p:cBhvr>
                                        <p:cTn id="44" dur="1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45" dur="1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FFFF00"/>
            </a:gs>
            <a:gs pos="84000">
              <a:srgbClr val="00F0F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1" y="2495006"/>
            <a:ext cx="19724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600" b="1" dirty="0" smtClean="0">
                <a:solidFill>
                  <a:srgbClr val="E91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নৌকা ভেসে চলেছে</a:t>
            </a:r>
            <a:endParaRPr lang="en-US" sz="3600" b="1" dirty="0">
              <a:solidFill>
                <a:srgbClr val="E915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65674" y="2001677"/>
            <a:ext cx="23552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বনে ছুটে চলেছে হরিণের দল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00" y="221734"/>
            <a:ext cx="3163669" cy="134596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4671571" y="242896"/>
            <a:ext cx="2826525" cy="1323439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ছবির</a:t>
            </a:r>
            <a:r>
              <a:rPr lang="en-US" sz="4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গল্</a:t>
            </a:r>
            <a:r>
              <a:rPr lang="bn-BD" sz="4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  </a:t>
            </a:r>
            <a:endParaRPr lang="en-US" sz="4000" b="1" dirty="0" smtClean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err="1" smtClean="0">
                <a:solidFill>
                  <a:srgbClr val="FF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সুন্দর</a:t>
            </a:r>
            <a:r>
              <a:rPr lang="en-US" sz="4000" b="1" dirty="0" smtClean="0">
                <a:solidFill>
                  <a:srgbClr val="FF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বন</a:t>
            </a:r>
            <a:endParaRPr lang="en-US" sz="4000" b="1" dirty="0">
              <a:solidFill>
                <a:srgbClr val="FF15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132551" y="2001677"/>
            <a:ext cx="5956858" cy="4235350"/>
            <a:chOff x="2996073" y="1746913"/>
            <a:chExt cx="6106984" cy="449011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073" y="1791190"/>
              <a:ext cx="6106983" cy="444144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996073" y="1746913"/>
              <a:ext cx="6106984" cy="4490114"/>
            </a:xfrm>
            <a:prstGeom prst="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5783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12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DAF7"/>
            </a:gs>
            <a:gs pos="100000">
              <a:srgbClr val="E9155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4766" y="1269754"/>
            <a:ext cx="1920240" cy="444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এ </a:t>
            </a:r>
            <a:r>
              <a:rPr lang="en-US" sz="3200" b="1" dirty="0" err="1" smtClean="0"/>
              <a:t>বনে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বানরের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সাথে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হরিনের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সাথে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খুব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ভাব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71017" y="1269754"/>
            <a:ext cx="22281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b="1" dirty="0" smtClean="0">
                <a:solidFill>
                  <a:srgbClr val="9C1C44"/>
                </a:solidFill>
              </a:rPr>
              <a:t>বানর গাছের ডাল নেড়ে কচি পাতা খেতে দেয়।</a:t>
            </a:r>
            <a:endParaRPr lang="en-US" sz="3200" b="1" dirty="0">
              <a:solidFill>
                <a:srgbClr val="9C1C44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39936" y="1297056"/>
            <a:ext cx="6404064" cy="4657500"/>
            <a:chOff x="2739936" y="1163375"/>
            <a:chExt cx="6404064" cy="4657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9936" y="1163375"/>
              <a:ext cx="6404064" cy="46575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739936" y="1163375"/>
              <a:ext cx="6404064" cy="46575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10" y="124752"/>
            <a:ext cx="3163669" cy="134596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4699281" y="145914"/>
            <a:ext cx="2826525" cy="1323439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ছবির</a:t>
            </a:r>
            <a:r>
              <a:rPr lang="en-US" sz="4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গল্</a:t>
            </a:r>
            <a:r>
              <a:rPr lang="bn-BD" sz="4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  </a:t>
            </a:r>
            <a:endParaRPr lang="en-US" sz="4000" b="1" dirty="0" smtClean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err="1" smtClean="0">
                <a:solidFill>
                  <a:srgbClr val="FF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সুন্দর</a:t>
            </a:r>
            <a:r>
              <a:rPr lang="en-US" sz="4000" b="1" dirty="0" smtClean="0">
                <a:solidFill>
                  <a:srgbClr val="FF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বন</a:t>
            </a:r>
            <a:endParaRPr lang="en-US" sz="4000" b="1" dirty="0">
              <a:solidFill>
                <a:srgbClr val="FF15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379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12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3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1D9DEF-E565-4110-9510-4DED843A7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604" y="2657474"/>
            <a:ext cx="2376321" cy="25295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142435" y="2629596"/>
            <a:ext cx="64906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7250">
              <a:lnSpc>
                <a:spcPct val="150000"/>
              </a:lnSpc>
            </a:pPr>
            <a:r>
              <a:rPr lang="en-US" sz="2000" b="1" dirty="0" err="1">
                <a:solidFill>
                  <a:schemeClr val="bg1"/>
                </a:solidFill>
                <a:latin typeface="Century Gothic" panose="020B0502020202020204"/>
              </a:rPr>
              <a:t>অরুন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entury Gothic" panose="020B0502020202020204"/>
              </a:rPr>
              <a:t>কুমার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entury Gothic" panose="020B0502020202020204"/>
              </a:rPr>
              <a:t>তনচংগ্যা</a:t>
            </a:r>
            <a:endParaRPr lang="en-US" sz="2000" b="1" dirty="0">
              <a:solidFill>
                <a:schemeClr val="bg1"/>
              </a:solidFill>
              <a:latin typeface="Century Gothic" panose="020B0502020202020204"/>
            </a:endParaRPr>
          </a:p>
          <a:p>
            <a:pPr algn="ctr" defTabSz="857250">
              <a:lnSpc>
                <a:spcPct val="150000"/>
              </a:lnSpc>
            </a:pPr>
            <a:r>
              <a:rPr lang="en-US" sz="2000" b="1" dirty="0" err="1">
                <a:solidFill>
                  <a:schemeClr val="bg1"/>
                </a:solidFill>
                <a:latin typeface="Century Gothic" panose="020B0502020202020204"/>
              </a:rPr>
              <a:t>প্রধান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entury Gothic" panose="020B0502020202020204"/>
              </a:rPr>
              <a:t>শিক্ষক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/>
              </a:rPr>
              <a:t> </a:t>
            </a:r>
          </a:p>
          <a:p>
            <a:pPr algn="ctr" defTabSz="857250">
              <a:lnSpc>
                <a:spcPct val="150000"/>
              </a:lnSpc>
            </a:pPr>
            <a:r>
              <a:rPr lang="en-US" sz="1700" b="1" dirty="0" err="1">
                <a:solidFill>
                  <a:schemeClr val="bg1"/>
                </a:solidFill>
                <a:latin typeface="Century Gothic" panose="020B0502020202020204"/>
              </a:rPr>
              <a:t>জামুছড়া</a:t>
            </a:r>
            <a:r>
              <a:rPr lang="en-US" sz="1700" b="1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Century Gothic" panose="020B0502020202020204"/>
              </a:rPr>
              <a:t>সরকারি</a:t>
            </a:r>
            <a:r>
              <a:rPr lang="en-US" sz="1700" b="1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Century Gothic" panose="020B0502020202020204"/>
              </a:rPr>
              <a:t>প্রা</a:t>
            </a:r>
            <a:r>
              <a:rPr lang="bn-BD" sz="1700" b="1" dirty="0">
                <a:solidFill>
                  <a:schemeClr val="bg1"/>
                </a:solidFill>
                <a:latin typeface="Century Gothic" panose="020B0502020202020204"/>
              </a:rPr>
              <a:t>ঃ বিদ্যালয় (নতুন জাতীয়করন)</a:t>
            </a:r>
          </a:p>
          <a:p>
            <a:pPr algn="ctr" defTabSz="857250">
              <a:lnSpc>
                <a:spcPct val="150000"/>
              </a:lnSpc>
            </a:pPr>
            <a:r>
              <a:rPr lang="bn-BD" sz="1700" b="1" dirty="0">
                <a:solidFill>
                  <a:schemeClr val="bg1"/>
                </a:solidFill>
                <a:latin typeface="Century Gothic" panose="020B0502020202020204"/>
              </a:rPr>
              <a:t>রাংগামাটি পাঃ </a:t>
            </a:r>
            <a:r>
              <a:rPr lang="bn-BD" sz="1700" b="1" dirty="0" smtClean="0">
                <a:solidFill>
                  <a:schemeClr val="bg1"/>
                </a:solidFill>
                <a:latin typeface="Century Gothic" panose="020B0502020202020204"/>
              </a:rPr>
              <a:t>জে</a:t>
            </a:r>
            <a:r>
              <a:rPr lang="en-US" sz="1700" b="1" dirty="0" err="1" smtClean="0">
                <a:solidFill>
                  <a:schemeClr val="bg1"/>
                </a:solidFill>
                <a:latin typeface="Century Gothic" panose="020B0502020202020204"/>
              </a:rPr>
              <a:t>লা</a:t>
            </a:r>
            <a:endParaRPr lang="en-US" sz="1700" b="1" dirty="0" smtClean="0">
              <a:solidFill>
                <a:schemeClr val="bg1"/>
              </a:solidFill>
              <a:latin typeface="Century Gothic" panose="020B0502020202020204"/>
            </a:endParaRPr>
          </a:p>
          <a:p>
            <a:pPr algn="ctr" defTabSz="857250">
              <a:lnSpc>
                <a:spcPct val="150000"/>
              </a:lnSpc>
            </a:pPr>
            <a:r>
              <a:rPr lang="en-US" sz="1700" b="1" dirty="0" smtClean="0">
                <a:solidFill>
                  <a:schemeClr val="bg1"/>
                </a:solidFill>
                <a:hlinkClick r:id="rId3"/>
              </a:rPr>
              <a:t>thanchanghaa@gmail.com</a:t>
            </a:r>
            <a:endParaRPr lang="bn-BD" sz="1700" b="1" dirty="0" smtClean="0">
              <a:solidFill>
                <a:schemeClr val="bg1"/>
              </a:solidFill>
            </a:endParaRPr>
          </a:p>
          <a:p>
            <a:pPr algn="ctr" defTabSz="857250">
              <a:lnSpc>
                <a:spcPct val="150000"/>
              </a:lnSpc>
            </a:pPr>
            <a:r>
              <a:rPr lang="en-US" sz="1700" b="1" dirty="0">
                <a:solidFill>
                  <a:schemeClr val="bg1"/>
                </a:solidFill>
              </a:rPr>
              <a:t>https://www.facebook.com/arunthanchangha</a:t>
            </a:r>
            <a:endParaRPr lang="en-US" sz="1700" b="1" dirty="0">
              <a:solidFill>
                <a:schemeClr val="bg1"/>
              </a:solidFill>
              <a:latin typeface="Century Gothic" panose="020B0502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843" y="804492"/>
            <a:ext cx="2814928" cy="57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7250"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শিক্ষক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পরিচিতি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1502556"/>
            <a:ext cx="12192000" cy="0"/>
          </a:xfrm>
          <a:prstGeom prst="line">
            <a:avLst/>
          </a:prstGeom>
          <a:ln w="60325" cmpd="dbl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22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000" y="-408919"/>
            <a:ext cx="26483610" cy="73257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21100" y="1937257"/>
            <a:ext cx="4984106" cy="5777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দ্ধিতীয়</a:t>
            </a:r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শ্রেনি</a:t>
            </a:r>
            <a:endParaRPr lang="bn-BD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4687" y="2401907"/>
            <a:ext cx="4984106" cy="7396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বিষয়ঃ আমার বাংলা বই</a:t>
            </a:r>
            <a:endParaRPr lang="bn-BD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577">
            <a:off x="9246310" y="628020"/>
            <a:ext cx="2492462" cy="328203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010561" y="5180765"/>
            <a:ext cx="4049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পাঠ্যাংশ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bn-BD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প্রথম </a:t>
            </a:r>
            <a:r>
              <a:rPr lang="bn-BD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ছয়টি </a:t>
            </a:r>
            <a:r>
              <a:rPr lang="bn-BD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ছবি।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423" y="3192745"/>
            <a:ext cx="4169646" cy="1773952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112596" y="3246065"/>
            <a:ext cx="3725298" cy="1569660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ছবির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গল্</a:t>
            </a:r>
            <a:r>
              <a:rPr lang="bn-BD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  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b="1" dirty="0" err="1" smtClean="0">
                <a:solidFill>
                  <a:srgbClr val="0AC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সুন্দর</a:t>
            </a:r>
            <a:r>
              <a:rPr lang="en-US" sz="4800" b="1" dirty="0" smtClean="0">
                <a:solidFill>
                  <a:srgbClr val="0AC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rgbClr val="0AC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বন</a:t>
            </a:r>
            <a:endParaRPr lang="en-US" sz="4800" b="1" dirty="0">
              <a:solidFill>
                <a:srgbClr val="0AC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084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Rot by="12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" grpId="0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3258" y="1977089"/>
            <a:ext cx="470192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শোনা</a:t>
            </a:r>
          </a:p>
          <a:p>
            <a:pPr>
              <a:lnSpc>
                <a:spcPct val="150000"/>
              </a:lnSpc>
            </a:pPr>
            <a:r>
              <a:rPr lang="bn-BD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১,৩,১  নির্দেশনা শুনে পালন করতে পারবে।</a:t>
            </a:r>
          </a:p>
          <a:p>
            <a:pPr>
              <a:lnSpc>
                <a:spcPct val="150000"/>
              </a:lnSpc>
            </a:pPr>
            <a:r>
              <a:rPr lang="bn-BD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১,৩,২  অনুরোধ </a:t>
            </a:r>
            <a:r>
              <a:rPr lang="bn-BD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শুনে পালন করতে </a:t>
            </a:r>
            <a:r>
              <a:rPr lang="bn-BD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পারবে।</a:t>
            </a:r>
          </a:p>
          <a:p>
            <a:pPr>
              <a:lnSpc>
                <a:spcPct val="150000"/>
              </a:lnSpc>
            </a:pPr>
            <a:r>
              <a:rPr lang="bn-BD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১,৩,৩  প্রশ্ন শুনে বুজতে পারবে।</a:t>
            </a:r>
          </a:p>
          <a:p>
            <a:pPr>
              <a:lnSpc>
                <a:spcPct val="150000"/>
              </a:lnSpc>
            </a:pPr>
            <a:r>
              <a:rPr lang="bn-BD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৩,১,২  বর্ননা শুনে </a:t>
            </a:r>
            <a:r>
              <a:rPr lang="bn-BD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বুজতে </a:t>
            </a:r>
            <a:r>
              <a:rPr lang="bn-BD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পারবে।</a:t>
            </a:r>
            <a:endParaRPr lang="bn-BD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7711" y="2008320"/>
            <a:ext cx="5052986" cy="50321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বলা</a:t>
            </a:r>
          </a:p>
          <a:p>
            <a:pPr>
              <a:lnSpc>
                <a:spcPct val="150000"/>
              </a:lnSpc>
            </a:pPr>
            <a:r>
              <a:rPr lang="bn-BD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১,৩,১  অনুরোধ করতে পারবে।</a:t>
            </a:r>
          </a:p>
          <a:p>
            <a:pPr>
              <a:lnSpc>
                <a:spcPct val="150000"/>
              </a:lnSpc>
            </a:pPr>
            <a:r>
              <a:rPr lang="bn-BD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১,৩,২  কোনো বিষয়ে প্রশ্ন করতে পারবে ও</a:t>
            </a:r>
          </a:p>
          <a:p>
            <a:pPr>
              <a:lnSpc>
                <a:spcPct val="150000"/>
              </a:lnSpc>
            </a:pPr>
            <a:r>
              <a:rPr lang="bn-BD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উত্তর দিতে পারবে।</a:t>
            </a:r>
          </a:p>
          <a:p>
            <a:pPr>
              <a:lnSpc>
                <a:spcPct val="150000"/>
              </a:lnSpc>
            </a:pPr>
            <a:r>
              <a:rPr lang="bn-BD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২,৩,১  ছবি দেখে বাক্য বলতে পারবে।</a:t>
            </a:r>
          </a:p>
          <a:p>
            <a:pPr>
              <a:lnSpc>
                <a:spcPct val="150000"/>
              </a:lnSpc>
            </a:pPr>
            <a:r>
              <a:rPr lang="bn-BD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২,৩,২  ছবি দেখে গল্প বলতে পারবে।</a:t>
            </a:r>
          </a:p>
          <a:p>
            <a:pPr>
              <a:lnSpc>
                <a:spcPct val="150000"/>
              </a:lnSpc>
            </a:pPr>
            <a:r>
              <a:rPr lang="bn-BD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২,৪,১ নিজের ভাষায় </a:t>
            </a:r>
            <a:r>
              <a:rPr lang="bn-BD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গল্প বলতে পারবে</a:t>
            </a:r>
            <a:r>
              <a:rPr lang="bn-BD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bn-BD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২,৪,১ নিজের ভাষায় গল্প </a:t>
            </a:r>
            <a:r>
              <a:rPr lang="bn-BD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সম্পর্কে প্রশ্নের উত্তর </a:t>
            </a:r>
          </a:p>
          <a:p>
            <a:pPr>
              <a:lnSpc>
                <a:spcPct val="150000"/>
              </a:lnSpc>
            </a:pPr>
            <a:r>
              <a:rPr lang="bn-BD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দিতে পারবে।</a:t>
            </a:r>
            <a:endParaRPr lang="bn-BD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bn-BD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bn-BD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bn-BD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0938" y="965823"/>
            <a:ext cx="2228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028" y="481252"/>
            <a:ext cx="3163669" cy="134596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405599" y="502414"/>
            <a:ext cx="2826525" cy="1323439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গল্</a:t>
            </a:r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  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err="1" smtClean="0">
                <a:solidFill>
                  <a:srgbClr val="0AC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সুন্দর</a:t>
            </a:r>
            <a:r>
              <a:rPr lang="en-US" sz="4000" b="1" dirty="0" smtClean="0">
                <a:solidFill>
                  <a:srgbClr val="0AC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0AC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বন</a:t>
            </a:r>
            <a:endParaRPr lang="en-US" sz="4000" b="1" dirty="0">
              <a:solidFill>
                <a:srgbClr val="0AC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2881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Rot by="12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9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8" grpId="0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21000">
              <a:srgbClr val="FFFF2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54" y="2105732"/>
            <a:ext cx="2966968" cy="2338805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r="13504"/>
          <a:stretch/>
        </p:blipFill>
        <p:spPr>
          <a:xfrm>
            <a:off x="4510538" y="2105732"/>
            <a:ext cx="2990571" cy="2338805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920" y="2105732"/>
            <a:ext cx="3437139" cy="2338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80" y="320127"/>
            <a:ext cx="3367002" cy="1432473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70931" y="341289"/>
            <a:ext cx="3008190" cy="1323439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গল্</a:t>
            </a:r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  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err="1" smtClean="0">
                <a:solidFill>
                  <a:srgbClr val="0AC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সুন্দর</a:t>
            </a:r>
            <a:r>
              <a:rPr lang="en-US" sz="4000" b="1" dirty="0" smtClean="0">
                <a:solidFill>
                  <a:srgbClr val="0AC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0AC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বন</a:t>
            </a:r>
            <a:endParaRPr lang="en-US" sz="4000" b="1" dirty="0">
              <a:solidFill>
                <a:srgbClr val="0AC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154" y="4605054"/>
            <a:ext cx="2947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অমি খুবখুশী মা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bn-BD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বাবার সাথে বেড়াতে এসেছে</a:t>
            </a:r>
          </a:p>
          <a:p>
            <a:pPr>
              <a:lnSpc>
                <a:spcPct val="150000"/>
              </a:lnSpc>
            </a:pPr>
            <a:r>
              <a:rPr lang="bn-BD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সুন্দরবনে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0538" y="4605054"/>
            <a:ext cx="2947240" cy="96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000" b="1" dirty="0" smtClean="0">
                <a:solidFill>
                  <a:srgbClr val="E91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সুন্দরবনে</a:t>
            </a:r>
            <a:r>
              <a:rPr lang="en-US" sz="2000" b="1" dirty="0" smtClean="0">
                <a:solidFill>
                  <a:srgbClr val="E91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E91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নানা</a:t>
            </a:r>
            <a:r>
              <a:rPr lang="en-US" sz="2000" b="1" dirty="0" smtClean="0">
                <a:solidFill>
                  <a:srgbClr val="E91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E91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রকম</a:t>
            </a:r>
            <a:r>
              <a:rPr lang="en-US" sz="2000" b="1" dirty="0" smtClean="0">
                <a:solidFill>
                  <a:srgbClr val="E91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E91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গাছ</a:t>
            </a:r>
            <a:r>
              <a:rPr lang="en-US" sz="2000" b="1" dirty="0" smtClean="0">
                <a:solidFill>
                  <a:srgbClr val="E91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E91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আছে</a:t>
            </a:r>
            <a:endParaRPr lang="en-US" sz="2000" b="1" dirty="0">
              <a:solidFill>
                <a:srgbClr val="E915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25139" y="4597732"/>
            <a:ext cx="2637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rgbClr val="0006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সুন্দরবনে</a:t>
            </a:r>
            <a:r>
              <a:rPr lang="en-US" sz="2000" b="1" dirty="0">
                <a:solidFill>
                  <a:srgbClr val="0006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06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নানা</a:t>
            </a:r>
            <a:r>
              <a:rPr lang="en-US" sz="2000" b="1" dirty="0" smtClean="0">
                <a:solidFill>
                  <a:srgbClr val="0006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rgbClr val="0006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রঙের</a:t>
            </a:r>
            <a:r>
              <a:rPr lang="en-US" sz="2000" b="1" dirty="0" smtClean="0">
                <a:solidFill>
                  <a:srgbClr val="0006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06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পাখি</a:t>
            </a:r>
            <a:r>
              <a:rPr lang="en-US" sz="2000" b="1" dirty="0">
                <a:solidFill>
                  <a:srgbClr val="0006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06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আছে</a:t>
            </a:r>
            <a:endParaRPr lang="en-US" sz="2000" b="1" dirty="0">
              <a:solidFill>
                <a:srgbClr val="0006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9461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Rot by="12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mph" presetSubtype="0" repeatCount="788" autoRev="1" fill="hold" grpId="1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autoRev="1" fill="hold" grpId="1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A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40" y="148677"/>
            <a:ext cx="3367002" cy="1432473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899491" y="169839"/>
            <a:ext cx="3008190" cy="1323439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গল্</a:t>
            </a:r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  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err="1" smtClean="0">
                <a:solidFill>
                  <a:srgbClr val="0AC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সুন্দর</a:t>
            </a:r>
            <a:r>
              <a:rPr lang="en-US" sz="4000" b="1" dirty="0" smtClean="0">
                <a:solidFill>
                  <a:srgbClr val="0AC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0AC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বন</a:t>
            </a:r>
            <a:endParaRPr lang="en-US" sz="4000" b="1" dirty="0">
              <a:solidFill>
                <a:srgbClr val="0AC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03" y="2159592"/>
            <a:ext cx="3144930" cy="2568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6048" y="4728018"/>
            <a:ext cx="2947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নদীতে আছে নানারকম মাছ, আরও আছে কুমির।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34" y="2200537"/>
            <a:ext cx="2935898" cy="2472011"/>
          </a:xfrm>
          <a:prstGeom prst="rect">
            <a:avLst/>
          </a:prstGeom>
          <a:ln w="57150" cap="sq">
            <a:solidFill>
              <a:srgbClr val="000000"/>
            </a:solidFill>
            <a:miter lim="800000"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80288" y="4834019"/>
            <a:ext cx="3193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000" b="1" dirty="0" smtClean="0">
                <a:solidFill>
                  <a:srgbClr val="E91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নৌকা ভেসে চলেছে</a:t>
            </a:r>
            <a:r>
              <a:rPr lang="en-US" sz="2000" b="1" dirty="0" smtClean="0">
                <a:solidFill>
                  <a:srgbClr val="E91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bn-BD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বনে </a:t>
            </a:r>
            <a:r>
              <a:rPr lang="bn-BD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ছুটে চলেছে হরিণের দল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E915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847" y="2200537"/>
            <a:ext cx="3285906" cy="25341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220862" y="4834019"/>
            <a:ext cx="3193574" cy="96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এ </a:t>
            </a:r>
            <a:r>
              <a:rPr lang="en-US" sz="2000" b="1" dirty="0" err="1"/>
              <a:t>বনে</a:t>
            </a:r>
            <a:r>
              <a:rPr lang="en-US" sz="2000" b="1" dirty="0"/>
              <a:t> </a:t>
            </a:r>
            <a:r>
              <a:rPr lang="en-US" sz="2000" b="1" dirty="0" err="1"/>
              <a:t>বানরের</a:t>
            </a:r>
            <a:r>
              <a:rPr lang="en-US" sz="2000" b="1" dirty="0"/>
              <a:t> </a:t>
            </a:r>
            <a:r>
              <a:rPr lang="en-US" sz="2000" b="1" dirty="0" err="1"/>
              <a:t>সাথে</a:t>
            </a:r>
            <a:r>
              <a:rPr lang="en-US" sz="2000" b="1" dirty="0"/>
              <a:t> </a:t>
            </a:r>
            <a:r>
              <a:rPr lang="en-US" sz="2000" b="1" dirty="0" err="1"/>
              <a:t>হরিনের</a:t>
            </a:r>
            <a:r>
              <a:rPr lang="en-US" sz="2000" b="1" dirty="0"/>
              <a:t> </a:t>
            </a:r>
            <a:r>
              <a:rPr lang="en-US" sz="2000" b="1" dirty="0" err="1"/>
              <a:t>সাথে</a:t>
            </a:r>
            <a:r>
              <a:rPr lang="en-US" sz="2000" b="1" dirty="0"/>
              <a:t> </a:t>
            </a:r>
            <a:r>
              <a:rPr lang="en-US" sz="2000" b="1" dirty="0" err="1"/>
              <a:t>খুব</a:t>
            </a:r>
            <a:r>
              <a:rPr lang="en-US" sz="2000" b="1" dirty="0"/>
              <a:t> </a:t>
            </a:r>
            <a:r>
              <a:rPr lang="en-US" sz="2000" b="1" dirty="0" err="1" smtClean="0"/>
              <a:t>ভাব</a:t>
            </a:r>
            <a:r>
              <a:rPr lang="bn-BD" sz="2000" b="1" dirty="0" smtClean="0"/>
              <a:t> ...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637947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Rot by="12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FFF2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97" y="1913271"/>
            <a:ext cx="6733956" cy="4137244"/>
          </a:xfrm>
          <a:prstGeom prst="rect">
            <a:avLst/>
          </a:prstGeom>
        </p:spPr>
      </p:pic>
      <p:sp>
        <p:nvSpPr>
          <p:cNvPr id="9" name="Frame 15"/>
          <p:cNvSpPr/>
          <p:nvPr/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5" fmla="*/ 1388882 w 12192000"/>
              <a:gd name="connsiteY5" fmla="*/ 1388882 h 6857999"/>
              <a:gd name="connsiteX6" fmla="*/ 1388882 w 12192000"/>
              <a:gd name="connsiteY6" fmla="*/ 5469117 h 6857999"/>
              <a:gd name="connsiteX7" fmla="*/ 10803118 w 12192000"/>
              <a:gd name="connsiteY7" fmla="*/ 5469117 h 6857999"/>
              <a:gd name="connsiteX8" fmla="*/ 10803118 w 12192000"/>
              <a:gd name="connsiteY8" fmla="*/ 1388882 h 6857999"/>
              <a:gd name="connsiteX9" fmla="*/ 1388882 w 12192000"/>
              <a:gd name="connsiteY9" fmla="*/ 1388882 h 6857999"/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5" fmla="*/ 1388882 w 12192000"/>
              <a:gd name="connsiteY5" fmla="*/ 1388882 h 6857999"/>
              <a:gd name="connsiteX6" fmla="*/ 3536658 w 12192000"/>
              <a:gd name="connsiteY6" fmla="*/ 5469117 h 6857999"/>
              <a:gd name="connsiteX7" fmla="*/ 10803118 w 12192000"/>
              <a:gd name="connsiteY7" fmla="*/ 5469117 h 6857999"/>
              <a:gd name="connsiteX8" fmla="*/ 10803118 w 12192000"/>
              <a:gd name="connsiteY8" fmla="*/ 1388882 h 6857999"/>
              <a:gd name="connsiteX9" fmla="*/ 1388882 w 12192000"/>
              <a:gd name="connsiteY9" fmla="*/ 1388882 h 6857999"/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5" fmla="*/ 3536658 w 12192000"/>
              <a:gd name="connsiteY5" fmla="*/ 1388882 h 6857999"/>
              <a:gd name="connsiteX6" fmla="*/ 3536658 w 12192000"/>
              <a:gd name="connsiteY6" fmla="*/ 5469117 h 6857999"/>
              <a:gd name="connsiteX7" fmla="*/ 10803118 w 12192000"/>
              <a:gd name="connsiteY7" fmla="*/ 5469117 h 6857999"/>
              <a:gd name="connsiteX8" fmla="*/ 10803118 w 12192000"/>
              <a:gd name="connsiteY8" fmla="*/ 1388882 h 6857999"/>
              <a:gd name="connsiteX9" fmla="*/ 3536658 w 12192000"/>
              <a:gd name="connsiteY9" fmla="*/ 1388882 h 6857999"/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5" fmla="*/ 3536658 w 12192000"/>
              <a:gd name="connsiteY5" fmla="*/ 1388882 h 6857999"/>
              <a:gd name="connsiteX6" fmla="*/ 3536658 w 12192000"/>
              <a:gd name="connsiteY6" fmla="*/ 5469117 h 6857999"/>
              <a:gd name="connsiteX7" fmla="*/ 10803118 w 12192000"/>
              <a:gd name="connsiteY7" fmla="*/ 5469117 h 6857999"/>
              <a:gd name="connsiteX8" fmla="*/ 8953053 w 12192000"/>
              <a:gd name="connsiteY8" fmla="*/ 1410147 h 6857999"/>
              <a:gd name="connsiteX9" fmla="*/ 3536658 w 12192000"/>
              <a:gd name="connsiteY9" fmla="*/ 1388882 h 6857999"/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5" fmla="*/ 3536658 w 12192000"/>
              <a:gd name="connsiteY5" fmla="*/ 1388882 h 6857999"/>
              <a:gd name="connsiteX6" fmla="*/ 3536658 w 12192000"/>
              <a:gd name="connsiteY6" fmla="*/ 5469117 h 6857999"/>
              <a:gd name="connsiteX7" fmla="*/ 9016849 w 12192000"/>
              <a:gd name="connsiteY7" fmla="*/ 5447852 h 6857999"/>
              <a:gd name="connsiteX8" fmla="*/ 8953053 w 12192000"/>
              <a:gd name="connsiteY8" fmla="*/ 1410147 h 6857999"/>
              <a:gd name="connsiteX9" fmla="*/ 3536658 w 12192000"/>
              <a:gd name="connsiteY9" fmla="*/ 1388882 h 6857999"/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5" fmla="*/ 3536658 w 12192000"/>
              <a:gd name="connsiteY5" fmla="*/ 1388882 h 6857999"/>
              <a:gd name="connsiteX6" fmla="*/ 3536658 w 12192000"/>
              <a:gd name="connsiteY6" fmla="*/ 5469117 h 6857999"/>
              <a:gd name="connsiteX7" fmla="*/ 9016849 w 12192000"/>
              <a:gd name="connsiteY7" fmla="*/ 5447852 h 6857999"/>
              <a:gd name="connsiteX8" fmla="*/ 9016848 w 12192000"/>
              <a:gd name="connsiteY8" fmla="*/ 1367616 h 6857999"/>
              <a:gd name="connsiteX9" fmla="*/ 3536658 w 12192000"/>
              <a:gd name="connsiteY9" fmla="*/ 1388882 h 6857999"/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5" fmla="*/ 3536658 w 12192000"/>
              <a:gd name="connsiteY5" fmla="*/ 1388882 h 6857999"/>
              <a:gd name="connsiteX6" fmla="*/ 3536658 w 12192000"/>
              <a:gd name="connsiteY6" fmla="*/ 5469117 h 6857999"/>
              <a:gd name="connsiteX7" fmla="*/ 9016849 w 12192000"/>
              <a:gd name="connsiteY7" fmla="*/ 5447852 h 6857999"/>
              <a:gd name="connsiteX8" fmla="*/ 8400160 w 12192000"/>
              <a:gd name="connsiteY8" fmla="*/ 1367616 h 6857999"/>
              <a:gd name="connsiteX9" fmla="*/ 3536658 w 12192000"/>
              <a:gd name="connsiteY9" fmla="*/ 1388882 h 6857999"/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5" fmla="*/ 3536658 w 12192000"/>
              <a:gd name="connsiteY5" fmla="*/ 1388882 h 6857999"/>
              <a:gd name="connsiteX6" fmla="*/ 3536658 w 12192000"/>
              <a:gd name="connsiteY6" fmla="*/ 5469117 h 6857999"/>
              <a:gd name="connsiteX7" fmla="*/ 8442691 w 12192000"/>
              <a:gd name="connsiteY7" fmla="*/ 5447852 h 6857999"/>
              <a:gd name="connsiteX8" fmla="*/ 8400160 w 12192000"/>
              <a:gd name="connsiteY8" fmla="*/ 1367616 h 6857999"/>
              <a:gd name="connsiteX9" fmla="*/ 3536658 w 12192000"/>
              <a:gd name="connsiteY9" fmla="*/ 1388882 h 6857999"/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5" fmla="*/ 3536658 w 12192000"/>
              <a:gd name="connsiteY5" fmla="*/ 1388882 h 6857999"/>
              <a:gd name="connsiteX6" fmla="*/ 3536658 w 12192000"/>
              <a:gd name="connsiteY6" fmla="*/ 5469117 h 6857999"/>
              <a:gd name="connsiteX7" fmla="*/ 8442691 w 12192000"/>
              <a:gd name="connsiteY7" fmla="*/ 5447852 h 6857999"/>
              <a:gd name="connsiteX8" fmla="*/ 8452412 w 12192000"/>
              <a:gd name="connsiteY8" fmla="*/ 1602748 h 6857999"/>
              <a:gd name="connsiteX9" fmla="*/ 3536658 w 12192000"/>
              <a:gd name="connsiteY9" fmla="*/ 1388882 h 6857999"/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5" fmla="*/ 3523595 w 12192000"/>
              <a:gd name="connsiteY5" fmla="*/ 1597887 h 6857999"/>
              <a:gd name="connsiteX6" fmla="*/ 3536658 w 12192000"/>
              <a:gd name="connsiteY6" fmla="*/ 5469117 h 6857999"/>
              <a:gd name="connsiteX7" fmla="*/ 8442691 w 12192000"/>
              <a:gd name="connsiteY7" fmla="*/ 5447852 h 6857999"/>
              <a:gd name="connsiteX8" fmla="*/ 8452412 w 12192000"/>
              <a:gd name="connsiteY8" fmla="*/ 1602748 h 6857999"/>
              <a:gd name="connsiteX9" fmla="*/ 3523595 w 12192000"/>
              <a:gd name="connsiteY9" fmla="*/ 1597887 h 6857999"/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5" fmla="*/ 3523595 w 12192000"/>
              <a:gd name="connsiteY5" fmla="*/ 1597887 h 6857999"/>
              <a:gd name="connsiteX6" fmla="*/ 3549721 w 12192000"/>
              <a:gd name="connsiteY6" fmla="*/ 5743437 h 6857999"/>
              <a:gd name="connsiteX7" fmla="*/ 8442691 w 12192000"/>
              <a:gd name="connsiteY7" fmla="*/ 5447852 h 6857999"/>
              <a:gd name="connsiteX8" fmla="*/ 8452412 w 12192000"/>
              <a:gd name="connsiteY8" fmla="*/ 1602748 h 6857999"/>
              <a:gd name="connsiteX9" fmla="*/ 3523595 w 12192000"/>
              <a:gd name="connsiteY9" fmla="*/ 1597887 h 6857999"/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5" fmla="*/ 3523595 w 12192000"/>
              <a:gd name="connsiteY5" fmla="*/ 1597887 h 6857999"/>
              <a:gd name="connsiteX6" fmla="*/ 3549721 w 12192000"/>
              <a:gd name="connsiteY6" fmla="*/ 5743437 h 6857999"/>
              <a:gd name="connsiteX7" fmla="*/ 8455753 w 12192000"/>
              <a:gd name="connsiteY7" fmla="*/ 5761360 h 6857999"/>
              <a:gd name="connsiteX8" fmla="*/ 8452412 w 12192000"/>
              <a:gd name="connsiteY8" fmla="*/ 1602748 h 6857999"/>
              <a:gd name="connsiteX9" fmla="*/ 3523595 w 12192000"/>
              <a:gd name="connsiteY9" fmla="*/ 1597887 h 6857999"/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5" fmla="*/ 3523595 w 12192000"/>
              <a:gd name="connsiteY5" fmla="*/ 1597887 h 6857999"/>
              <a:gd name="connsiteX6" fmla="*/ 3549721 w 12192000"/>
              <a:gd name="connsiteY6" fmla="*/ 5743437 h 6857999"/>
              <a:gd name="connsiteX7" fmla="*/ 8455753 w 12192000"/>
              <a:gd name="connsiteY7" fmla="*/ 6018535 h 6857999"/>
              <a:gd name="connsiteX8" fmla="*/ 8452412 w 12192000"/>
              <a:gd name="connsiteY8" fmla="*/ 1602748 h 6857999"/>
              <a:gd name="connsiteX9" fmla="*/ 3523595 w 12192000"/>
              <a:gd name="connsiteY9" fmla="*/ 1597887 h 6857999"/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5" fmla="*/ 3523595 w 12192000"/>
              <a:gd name="connsiteY5" fmla="*/ 1597887 h 6857999"/>
              <a:gd name="connsiteX6" fmla="*/ 3549721 w 12192000"/>
              <a:gd name="connsiteY6" fmla="*/ 6029187 h 6857999"/>
              <a:gd name="connsiteX7" fmla="*/ 8455753 w 12192000"/>
              <a:gd name="connsiteY7" fmla="*/ 6018535 h 6857999"/>
              <a:gd name="connsiteX8" fmla="*/ 8452412 w 12192000"/>
              <a:gd name="connsiteY8" fmla="*/ 1602748 h 6857999"/>
              <a:gd name="connsiteX9" fmla="*/ 3523595 w 12192000"/>
              <a:gd name="connsiteY9" fmla="*/ 1597887 h 6857999"/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5" fmla="*/ 3523595 w 12192000"/>
              <a:gd name="connsiteY5" fmla="*/ 1597887 h 6857999"/>
              <a:gd name="connsiteX6" fmla="*/ 3549721 w 12192000"/>
              <a:gd name="connsiteY6" fmla="*/ 6029187 h 6857999"/>
              <a:gd name="connsiteX7" fmla="*/ 8455753 w 12192000"/>
              <a:gd name="connsiteY7" fmla="*/ 6018535 h 6857999"/>
              <a:gd name="connsiteX8" fmla="*/ 8480987 w 12192000"/>
              <a:gd name="connsiteY8" fmla="*/ 1888498 h 6857999"/>
              <a:gd name="connsiteX9" fmla="*/ 3523595 w 12192000"/>
              <a:gd name="connsiteY9" fmla="*/ 1597887 h 6857999"/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5" fmla="*/ 3509307 w 12192000"/>
              <a:gd name="connsiteY5" fmla="*/ 1912212 h 6857999"/>
              <a:gd name="connsiteX6" fmla="*/ 3549721 w 12192000"/>
              <a:gd name="connsiteY6" fmla="*/ 6029187 h 6857999"/>
              <a:gd name="connsiteX7" fmla="*/ 8455753 w 12192000"/>
              <a:gd name="connsiteY7" fmla="*/ 6018535 h 6857999"/>
              <a:gd name="connsiteX8" fmla="*/ 8480987 w 12192000"/>
              <a:gd name="connsiteY8" fmla="*/ 1888498 h 6857999"/>
              <a:gd name="connsiteX9" fmla="*/ 3509307 w 12192000"/>
              <a:gd name="connsiteY9" fmla="*/ 191221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  <a:moveTo>
                  <a:pt x="3509307" y="1912212"/>
                </a:moveTo>
                <a:cubicBezTo>
                  <a:pt x="3513661" y="3202622"/>
                  <a:pt x="3545367" y="4738777"/>
                  <a:pt x="3549721" y="6029187"/>
                </a:cubicBezTo>
                <a:lnTo>
                  <a:pt x="8455753" y="6018535"/>
                </a:lnTo>
                <a:cubicBezTo>
                  <a:pt x="8455753" y="4658456"/>
                  <a:pt x="8480987" y="3248577"/>
                  <a:pt x="8480987" y="1888498"/>
                </a:cubicBezTo>
                <a:lnTo>
                  <a:pt x="3509307" y="1912212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FFFF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97" y="2712252"/>
            <a:ext cx="4352260" cy="25392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37097" y="1911906"/>
            <a:ext cx="4905154" cy="4137244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9362709" y="2459437"/>
            <a:ext cx="2495916" cy="3012676"/>
          </a:xfrm>
          <a:prstGeom prst="wedgeRoundRectCallout">
            <a:avLst>
              <a:gd name="adj1" fmla="val -81071"/>
              <a:gd name="adj2" fmla="val 28447"/>
              <a:gd name="adj3" fmla="val 16667"/>
            </a:avLst>
          </a:prstGeom>
          <a:solidFill>
            <a:srgbClr val="FFFF00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625760" y="2638039"/>
            <a:ext cx="2061184" cy="257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200" b="1" dirty="0" smtClean="0"/>
              <a:t>অমি খুবখুশী </a:t>
            </a:r>
          </a:p>
          <a:p>
            <a:pPr>
              <a:lnSpc>
                <a:spcPct val="150000"/>
              </a:lnSpc>
            </a:pPr>
            <a:r>
              <a:rPr lang="bn-BD" sz="2200" b="1" dirty="0" smtClean="0"/>
              <a:t>মা-বাবার সাথে </a:t>
            </a:r>
          </a:p>
          <a:p>
            <a:pPr>
              <a:lnSpc>
                <a:spcPct val="150000"/>
              </a:lnSpc>
            </a:pPr>
            <a:r>
              <a:rPr lang="bn-BD" sz="2200" b="1" dirty="0" smtClean="0"/>
              <a:t>বেড়াতে এসেছে</a:t>
            </a:r>
          </a:p>
          <a:p>
            <a:pPr>
              <a:lnSpc>
                <a:spcPct val="150000"/>
              </a:lnSpc>
            </a:pPr>
            <a:r>
              <a:rPr lang="bn-BD" sz="2200" b="1" dirty="0" smtClean="0"/>
              <a:t>সুন্দরবনে</a:t>
            </a:r>
            <a:endParaRPr lang="en-US" sz="2200" b="1" dirty="0"/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4" y="565258"/>
            <a:ext cx="3163669" cy="134596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905935" y="586420"/>
            <a:ext cx="2826525" cy="1323439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গল্</a:t>
            </a:r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  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err="1" smtClean="0">
                <a:solidFill>
                  <a:srgbClr val="0AC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সুন্দর</a:t>
            </a:r>
            <a:r>
              <a:rPr lang="en-US" sz="4000" b="1" dirty="0" smtClean="0">
                <a:solidFill>
                  <a:srgbClr val="0AC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0AC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বন</a:t>
            </a:r>
            <a:endParaRPr lang="en-US" sz="4000" b="1" dirty="0">
              <a:solidFill>
                <a:srgbClr val="0AC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6765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2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-0.09883 0.00231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1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Rot by="12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autoRev="1" fill="hold" grpId="1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4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2C43C"/>
            </a:gs>
            <a:gs pos="100000">
              <a:srgbClr val="FFFF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43" y="1112816"/>
            <a:ext cx="7634514" cy="4632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1" y="5976346"/>
            <a:ext cx="8229617" cy="716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270" y="208671"/>
            <a:ext cx="3163669" cy="134596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4656841" y="229833"/>
            <a:ext cx="2826525" cy="1323439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ছবির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গল্</a:t>
            </a:r>
            <a:r>
              <a:rPr lang="bn-BD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  </a:t>
            </a:r>
            <a:endParaRPr lang="en-US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err="1" smtClean="0">
                <a:solidFill>
                  <a:srgbClr val="FF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সুন্দর</a:t>
            </a:r>
            <a:r>
              <a:rPr lang="en-US" sz="4000" b="1" dirty="0" smtClean="0">
                <a:solidFill>
                  <a:srgbClr val="FF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বন</a:t>
            </a:r>
            <a:endParaRPr lang="en-US" sz="4000" b="1" dirty="0">
              <a:solidFill>
                <a:srgbClr val="FF15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8078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12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850"/>
                            </p:stCondLst>
                            <p:childTnLst>
                              <p:par>
                                <p:cTn id="30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FFF2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68" y="1645980"/>
            <a:ext cx="6628513" cy="46927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743268" y="1684081"/>
            <a:ext cx="2301447" cy="584502"/>
          </a:xfrm>
          <a:prstGeom prst="rect">
            <a:avLst/>
          </a:prstGeom>
          <a:solidFill>
            <a:srgbClr val="72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Arun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1" y="338115"/>
            <a:ext cx="3163669" cy="134596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761252" y="359277"/>
            <a:ext cx="2826525" cy="1323439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গল্</a:t>
            </a:r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  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err="1" smtClean="0">
                <a:solidFill>
                  <a:srgbClr val="12C4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সুন্দর</a:t>
            </a:r>
            <a:r>
              <a:rPr lang="en-US" sz="4000" b="1" dirty="0" smtClean="0">
                <a:solidFill>
                  <a:srgbClr val="12C4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12C4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বন</a:t>
            </a:r>
            <a:endParaRPr lang="en-US" sz="4000" b="1" dirty="0">
              <a:solidFill>
                <a:srgbClr val="12C4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65170" y="3476411"/>
            <a:ext cx="220124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AC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সুন্দরবনে</a:t>
            </a:r>
            <a:endParaRPr lang="en-US" sz="3600" b="1" dirty="0" smtClean="0">
              <a:solidFill>
                <a:srgbClr val="0AC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নানা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রঙের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280F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পাখি</a:t>
            </a:r>
            <a:endParaRPr lang="en-US" sz="3600" b="1" dirty="0" smtClean="0">
              <a:solidFill>
                <a:srgbClr val="280F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err="1" smtClean="0">
                <a:solidFill>
                  <a:srgbClr val="280F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আছে</a:t>
            </a:r>
            <a:endParaRPr lang="en-US" sz="3600" b="1" dirty="0">
              <a:solidFill>
                <a:srgbClr val="280F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68" y="1671018"/>
            <a:ext cx="6628513" cy="4692753"/>
          </a:xfrm>
          <a:prstGeom prst="rect">
            <a:avLst/>
          </a:prstGeom>
          <a:noFill/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06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12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9534</TotalTime>
  <Words>258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arun thanchangha</dc:creator>
  <cp:lastModifiedBy>arun thanchangha</cp:lastModifiedBy>
  <cp:revision>118</cp:revision>
  <dcterms:created xsi:type="dcterms:W3CDTF">2019-10-29T13:02:07Z</dcterms:created>
  <dcterms:modified xsi:type="dcterms:W3CDTF">2019-12-02T02:25:10Z</dcterms:modified>
</cp:coreProperties>
</file>