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3" r:id="rId3"/>
    <p:sldId id="284" r:id="rId4"/>
    <p:sldId id="257" r:id="rId5"/>
    <p:sldId id="262" r:id="rId6"/>
    <p:sldId id="281" r:id="rId7"/>
    <p:sldId id="285" r:id="rId8"/>
    <p:sldId id="267" r:id="rId9"/>
    <p:sldId id="286" r:id="rId10"/>
    <p:sldId id="269" r:id="rId11"/>
    <p:sldId id="274" r:id="rId12"/>
    <p:sldId id="268" r:id="rId13"/>
    <p:sldId id="270" r:id="rId14"/>
    <p:sldId id="280" r:id="rId15"/>
    <p:sldId id="271" r:id="rId16"/>
    <p:sldId id="282" r:id="rId17"/>
    <p:sldId id="264" r:id="rId18"/>
    <p:sldId id="273" r:id="rId19"/>
    <p:sldId id="276" r:id="rId20"/>
    <p:sldId id="263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FF33CC"/>
    <a:srgbClr val="0000FF"/>
    <a:srgbClr val="A50021"/>
    <a:srgbClr val="FF0066"/>
    <a:srgbClr val="0D43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02-Dec-19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02-Dec-19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02-Dec-19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umblr_mmh3clBTHM1r19p3ho1_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124200" y="2439412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 smtClean="0">
              <a:solidFill>
                <a:srgbClr val="FFFF00"/>
              </a:solidFill>
            </a:endParaRPr>
          </a:p>
          <a:p>
            <a:endParaRPr lang="en-US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114800"/>
            <a:ext cx="2473036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USB-to-PS2-PS-2-Connector-ps-2-Adapter-for-Computer-Keyboard-100pcs-lot-free-shipp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657600"/>
            <a:ext cx="2286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33400" y="6103203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পি এস টু হাব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6096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ইউ এস বি হাব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533400"/>
            <a:ext cx="809625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usb-jac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52400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6629400" y="2476381"/>
            <a:ext cx="2190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পি এস টু পোর্ট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2438400"/>
            <a:ext cx="270779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ইউ এস বি হাব পোর্ট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6" name="Straight Arrow Connector 15"/>
          <p:cNvCxnSpPr>
            <a:endCxn id="12" idx="2"/>
          </p:cNvCxnSpPr>
          <p:nvPr/>
        </p:nvCxnSpPr>
        <p:spPr>
          <a:xfrm rot="10800000">
            <a:off x="1485900" y="2057400"/>
            <a:ext cx="495300" cy="381000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7315200" y="2057400"/>
            <a:ext cx="457200" cy="152400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172200" y="5562600"/>
            <a:ext cx="685800" cy="609600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914400" y="5410200"/>
            <a:ext cx="762000" cy="685800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43200"/>
            <a:ext cx="1905000" cy="1343060"/>
          </a:xfrm>
          <a:prstGeom prst="rect">
            <a:avLst/>
          </a:prstGeom>
        </p:spPr>
      </p:pic>
      <p:pic>
        <p:nvPicPr>
          <p:cNvPr id="11" name="Picture 10" descr="e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876800"/>
            <a:ext cx="1959428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96200" y="6324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4114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5867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সিপিইউ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DSC_95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609600"/>
            <a:ext cx="4002104" cy="4931257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2971800" y="2133600"/>
            <a:ext cx="2362200" cy="1143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4724400" y="5486400"/>
            <a:ext cx="381000" cy="76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V="1">
            <a:off x="5181600" y="2438400"/>
            <a:ext cx="2667000" cy="2057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tyImages_1771487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3962400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GettyImages_1858348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533400"/>
            <a:ext cx="4038600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21437" y="4267200"/>
            <a:ext cx="30123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পি এস টু হাব এর ব্যাবহার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4305181"/>
            <a:ext cx="274145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ইউ এস বি হাব ব্যাবহার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ga-ca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823" y="4872917"/>
            <a:ext cx="3078577" cy="1756483"/>
          </a:xfrm>
          <a:prstGeom prst="ellipse">
            <a:avLst/>
          </a:prstGeom>
          <a:ln w="63500" cap="rnd">
            <a:solidFill>
              <a:schemeClr val="accent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l_50.2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3048000" cy="3048000"/>
          </a:xfrm>
          <a:prstGeom prst="ellipse">
            <a:avLst/>
          </a:prstGeom>
          <a:ln w="63500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dsub-connector-and-computer-connector-3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52400"/>
            <a:ext cx="3429000" cy="2971800"/>
          </a:xfrm>
          <a:prstGeom prst="ellipse">
            <a:avLst/>
          </a:prstGeom>
          <a:ln w="63500" cap="rnd">
            <a:solidFill>
              <a:schemeClr val="accent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-495300" y="3771900"/>
            <a:ext cx="2514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6781800" y="25908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14800" y="59436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724400" y="152400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7600" y="1752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48400" y="36576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ভিজিএ কানেক্টর পোর্ট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00" y="1447800"/>
            <a:ext cx="129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ডিভি আই কানেক্টর পোর্ট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971800" y="5943600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ভিজিএ হাব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" y="5257800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পাওয়ার হাব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ktop_monitor_cable_to_c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6781800" cy="44196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954896" y="5257800"/>
            <a:ext cx="5969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মনিটর কানেক্টর সংযোজন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y5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42875"/>
            <a:ext cx="2295525" cy="229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902541" y="457200"/>
            <a:ext cx="1888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হার্ডডিস্ক</a:t>
            </a:r>
            <a:endParaRPr lang="en-US" sz="5400" dirty="0"/>
          </a:p>
        </p:txBody>
      </p:sp>
      <p:pic>
        <p:nvPicPr>
          <p:cNvPr id="6" name="Picture 5" descr="sata-p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681984"/>
            <a:ext cx="3048000" cy="1499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"/>
          </a:effectLst>
        </p:spPr>
      </p:pic>
      <p:sp>
        <p:nvSpPr>
          <p:cNvPr id="7" name="TextBox 6"/>
          <p:cNvSpPr txBox="1"/>
          <p:nvPr/>
        </p:nvSpPr>
        <p:spPr>
          <a:xfrm>
            <a:off x="457200" y="5644515"/>
            <a:ext cx="426430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হার্ডডিস্ক পাওয়ার কানেক্টর</a:t>
            </a:r>
            <a:endParaRPr lang="en-US" sz="4000" dirty="0" smtClean="0"/>
          </a:p>
          <a:p>
            <a:endParaRPr lang="en-US" dirty="0"/>
          </a:p>
        </p:txBody>
      </p:sp>
      <p:pic>
        <p:nvPicPr>
          <p:cNvPr id="9" name="Picture 8" descr="hdd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489200"/>
            <a:ext cx="4064000" cy="276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5257800" y="58100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হার্ডডিস্ক সাটা কানেক্টর</a:t>
            </a:r>
            <a:endParaRPr lang="en-US" sz="3600" dirty="0" smtClean="0"/>
          </a:p>
          <a:p>
            <a:endParaRPr lang="en-US" sz="36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6781800" y="5561806"/>
            <a:ext cx="7620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1828800" y="5257800"/>
            <a:ext cx="609600" cy="3048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3200400" y="990600"/>
            <a:ext cx="8382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7" grpId="1"/>
      <p:bldP spid="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70px-Install-a-Hard-Drive-Step-4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হার্ডডিস্ক কানেক্টর সংযোজন 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চলো একটি ভিডিও দেখা যাক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……</a:t>
            </a: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38400" y="3048000"/>
          <a:ext cx="3276600" cy="2519362"/>
        </p:xfrm>
        <a:graphic>
          <a:graphicData uri="http://schemas.openxmlformats.org/presentationml/2006/ole">
            <p:oleObj spid="_x0000_s1027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09600"/>
            <a:ext cx="9144000" cy="18466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7B765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400961"/>
            <a:ext cx="8534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দলের সবাই মাউস, মনিটর, কীবোর্ড এবং হার্ডডিস্ক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 এর সিস্টেম ইউনিটে সংযোগ করে দেখাও।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800600"/>
            <a:ext cx="2705100" cy="169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76200"/>
            <a:ext cx="9144000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029670"/>
            <a:ext cx="6745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২. উপরের ছবি দেখে বল কোনটি কোন পোর্ট?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830669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৩. উপরের ছবি দেখে বল কোনটি কোন হাব?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12192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১. মাউস সচরাচর কোন পোর্টে সংযোগ করা হয়?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pic>
        <p:nvPicPr>
          <p:cNvPr id="14" name="Picture 13" descr="monoprice-10934-ps-2-keyboard-mouse-to-usb-converter-adapter-black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85800" y="4495800"/>
            <a:ext cx="2209800" cy="1371600"/>
          </a:xfrm>
          <a:prstGeom prst="rect">
            <a:avLst/>
          </a:prstGeom>
        </p:spPr>
      </p:pic>
      <p:pic>
        <p:nvPicPr>
          <p:cNvPr id="16" name="Picture 15" descr="md5sGj8DOryURO6-OLdkl_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495800"/>
            <a:ext cx="1905000" cy="1447800"/>
          </a:xfrm>
          <a:prstGeom prst="rect">
            <a:avLst/>
          </a:prstGeom>
        </p:spPr>
      </p:pic>
      <p:pic>
        <p:nvPicPr>
          <p:cNvPr id="17" name="Picture 16" descr="61Uas1WA1RL._SY35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752600"/>
            <a:ext cx="2147887" cy="2147887"/>
          </a:xfrm>
          <a:prstGeom prst="rect">
            <a:avLst/>
          </a:prstGeom>
        </p:spPr>
      </p:pic>
      <p:pic>
        <p:nvPicPr>
          <p:cNvPr id="21" name="Picture 20" descr="PCMCIA-E-USB3_0-2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900" y="1752600"/>
            <a:ext cx="3848100" cy="2057400"/>
          </a:xfrm>
          <a:prstGeom prst="rect">
            <a:avLst/>
          </a:prstGeom>
        </p:spPr>
      </p:pic>
      <p:pic>
        <p:nvPicPr>
          <p:cNvPr id="10" name="Picture 9" descr="33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4038600"/>
            <a:ext cx="2143125" cy="2143125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457200" y="152400"/>
            <a:ext cx="8305800" cy="1905000"/>
          </a:xfrm>
          <a:prstGeom prst="snip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সাকিনা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আজহার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টেকনিক্যাল</a:t>
            </a:r>
            <a:endParaRPr lang="en-US" sz="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Partho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209800"/>
            <a:ext cx="25146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85800" y="4419600"/>
            <a:ext cx="671850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পার্থ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বৈরাগী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মোবাইল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01916-13 61 71</a:t>
            </a:r>
          </a:p>
          <a:p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pairagibairagi1987@gmail.com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438400"/>
            <a:ext cx="838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কম্পিউটার এর সিস্টেমে </a:t>
            </a:r>
            <a:r>
              <a:rPr lang="as-IN" sz="4400" b="1" dirty="0" smtClean="0">
                <a:latin typeface="NikoshBAN" pitchFamily="2" charset="0"/>
                <a:cs typeface="NikoshBAN" pitchFamily="2" charset="0"/>
              </a:rPr>
              <a:t>হার্ডওয়্যার অ্যাসেম্বলিং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ইউনিটে পেরিফেরাল সংযোজন এর গুরুত্ব বা প্রয়োজনীয়তা বর্ণনা করো।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685800"/>
            <a:ext cx="8458200" cy="1371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 smtClean="0">
              <a:solidFill>
                <a:schemeClr val="tx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3" descr="download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572000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305812"/>
            <a:ext cx="36576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বিদায়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v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3429000"/>
            <a:ext cx="4484548" cy="3429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  <a:effectLst>
            <a:softEdge rad="635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47 0.25555 L 0.22153 -0.20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286000" y="76200"/>
            <a:ext cx="4038600" cy="1981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rade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3" y="2209800"/>
            <a:ext cx="3953427" cy="4419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gular Pentagon 3"/>
          <p:cNvSpPr/>
          <p:nvPr/>
        </p:nvSpPr>
        <p:spPr>
          <a:xfrm>
            <a:off x="4191000" y="2514600"/>
            <a:ext cx="4724400" cy="38862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	: </a:t>
            </a:r>
          </a:p>
          <a:p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প্রযক্তি-2</a:t>
            </a:r>
            <a:b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(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	: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	: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	: 45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	: 01/12/2019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724400"/>
            <a:ext cx="8077200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ওয়্যা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অ্যাসেম্বলিং</a:t>
            </a:r>
            <a:endParaRPr lang="en-US" sz="4800" b="1" dirty="0"/>
          </a:p>
        </p:txBody>
      </p:sp>
      <p:pic>
        <p:nvPicPr>
          <p:cNvPr id="4" name="Picture 3" descr="670px-Install-a-Hard-Drive-Step-4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3907864" cy="3276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670px-Use-Your-TV-As-a-Computer-Monitor-Step-5-Version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33400"/>
            <a:ext cx="3875322" cy="32845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820412"/>
            <a:ext cx="7467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বিভিন্ন পোর্ট শনাক্ত করতে পারবে।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ডিভাইস </a:t>
            </a:r>
            <a:r>
              <a:rPr lang="bn-IN" sz="36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সংযোজন </a:t>
            </a:r>
            <a:r>
              <a:rPr lang="bn-IN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পোর্টের তুলনা করতে পারবে।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36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সিস্টেম ইউনিটে পেরিফেরাল সংযোজন এর গুরুত্ব বর্ণনা করতে পারবে।</a:t>
            </a:r>
            <a:endParaRPr lang="bn-IN" sz="3600" dirty="0" smtClean="0">
              <a:solidFill>
                <a:srgbClr val="0D4316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bn-IN" sz="3200" dirty="0" smtClean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bn-IN" sz="32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52400"/>
            <a:ext cx="5334000" cy="156966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শিক্ষার্থীরা-------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4rg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64" r="64"/>
          <a:stretch>
            <a:fillRect/>
          </a:stretch>
        </p:blipFill>
        <p:spPr>
          <a:xfrm>
            <a:off x="76200" y="160337"/>
            <a:ext cx="3505200" cy="2506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 descr="wew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96520"/>
            <a:ext cx="2590800" cy="2418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Below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ew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648200"/>
            <a:ext cx="4529138" cy="1962150"/>
          </a:xfrm>
          <a:prstGeom prst="rect">
            <a:avLst/>
          </a:prstGeom>
        </p:spPr>
      </p:pic>
      <p:pic>
        <p:nvPicPr>
          <p:cNvPr id="7" name="Picture 6" descr="computer-monitor-cable-name-59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4495800"/>
            <a:ext cx="3423478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9" name="Picture 8" descr="Free-Shipping-Midiplus-USB-MIDI-Cable-MIDILINK-MINI-Series-MIDI-to-USB-Cable-Midi-Keyboard-Cabl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4695" y="2571750"/>
            <a:ext cx="2623705" cy="1924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524000" y="2754868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হার্ডডিক্স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2590800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2895600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পোর্ট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1961" y="4114800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র্কীবোর্ড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40386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2057400" y="609600"/>
            <a:ext cx="5257800" cy="1524000"/>
          </a:xfrm>
          <a:prstGeom prst="diamond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6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09800"/>
            <a:ext cx="2543175" cy="1790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19400" y="4343400"/>
            <a:ext cx="39693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8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পোর্ট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/>
              <a:buChar char="8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পোর্ট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/>
              <a:buChar char="8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154396-컴퓨터-포트-유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910" y="1295400"/>
            <a:ext cx="5650089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59603"/>
            <a:ext cx="7696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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ধরনের পোর্ট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828800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ইউ এস বি পোর্ট</a:t>
            </a:r>
            <a:endParaRPr lang="en-US" sz="28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A5002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43000" y="1981200"/>
            <a:ext cx="609600" cy="304800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59674" y="3764340"/>
            <a:ext cx="1284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পি এস টু</a:t>
            </a:r>
          </a:p>
          <a:p>
            <a:r>
              <a:rPr lang="bn-IN" sz="32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পোর্ট</a:t>
            </a:r>
            <a:endParaRPr lang="en-US" sz="32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7086600" y="4267200"/>
            <a:ext cx="838200" cy="1588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96200" y="2438400"/>
            <a:ext cx="12554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সিরিয়াল</a:t>
            </a:r>
          </a:p>
          <a:p>
            <a:r>
              <a:rPr lang="bn-IN" sz="32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পোর্ট</a:t>
            </a:r>
            <a:endParaRPr lang="en-US" sz="32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5791200" y="2971801"/>
            <a:ext cx="2057400" cy="152400"/>
          </a:xfrm>
          <a:prstGeom prst="bentConnector3">
            <a:avLst>
              <a:gd name="adj1" fmla="val 50000"/>
            </a:avLst>
          </a:prstGeom>
          <a:ln w="762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05416" y="1331893"/>
            <a:ext cx="13083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প্য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IN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রালাল </a:t>
            </a:r>
            <a:endParaRPr lang="bn-IN" sz="28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পোর্ট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7162800" y="1981200"/>
            <a:ext cx="762000" cy="1588"/>
          </a:xfrm>
          <a:prstGeom prst="straightConnector1">
            <a:avLst/>
          </a:prstGeom>
          <a:ln w="762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47800" y="5715000"/>
            <a:ext cx="1749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ভিজিএ পোর্ট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1981200" y="4038600"/>
            <a:ext cx="1676400" cy="1676400"/>
          </a:xfrm>
          <a:prstGeom prst="straightConnector1">
            <a:avLst/>
          </a:prstGeom>
          <a:ln w="762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96000" y="5791200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ডিভিআই পোর্ট</a:t>
            </a:r>
            <a:endParaRPr lang="en-US" sz="32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0800000">
            <a:off x="5562600" y="4953000"/>
            <a:ext cx="1219200" cy="685800"/>
          </a:xfrm>
          <a:prstGeom prst="straightConnector1">
            <a:avLst/>
          </a:prstGeom>
          <a:ln w="762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4" grpId="0"/>
      <p:bldP spid="18" grpId="0"/>
      <p:bldP spid="21" grpId="0"/>
      <p:bldP spid="26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905000" y="457200"/>
            <a:ext cx="4800600" cy="2438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7338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4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পোর্টগুলো</a:t>
            </a:r>
            <a:r>
              <a:rPr lang="en-US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চিহিৃত</a:t>
            </a:r>
            <a:r>
              <a:rPr lang="en-US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057400"/>
            <a:ext cx="2457450" cy="18669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944</TotalTime>
  <Words>255</Words>
  <Application>Microsoft Office PowerPoint</Application>
  <PresentationFormat>On-screen Show (4:3)</PresentationFormat>
  <Paragraphs>68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Verve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Use.TTTC</dc:creator>
  <cp:lastModifiedBy>sifat</cp:lastModifiedBy>
  <cp:revision>128</cp:revision>
  <dcterms:created xsi:type="dcterms:W3CDTF">2006-08-16T00:00:00Z</dcterms:created>
  <dcterms:modified xsi:type="dcterms:W3CDTF">2019-12-02T16:15:43Z</dcterms:modified>
</cp:coreProperties>
</file>