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78" r:id="rId3"/>
    <p:sldId id="277" r:id="rId4"/>
    <p:sldId id="279" r:id="rId5"/>
    <p:sldId id="260" r:id="rId6"/>
    <p:sldId id="262" r:id="rId7"/>
    <p:sldId id="281" r:id="rId8"/>
    <p:sldId id="282" r:id="rId9"/>
    <p:sldId id="283" r:id="rId10"/>
    <p:sldId id="284" r:id="rId11"/>
    <p:sldId id="285" r:id="rId12"/>
    <p:sldId id="286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6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215F0-A036-456E-8B0D-182FD850C01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8D7FC-4FEE-4092-9611-2B5E7E641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8D7FC-4FEE-4092-9611-2B5E7E6413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4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43000" y="2133600"/>
            <a:ext cx="6781800" cy="4495800"/>
          </a:xfrm>
        </p:spPr>
      </p:pic>
      <p:sp>
        <p:nvSpPr>
          <p:cNvPr id="11" name="TextBox 10"/>
          <p:cNvSpPr txBox="1"/>
          <p:nvPr/>
        </p:nvSpPr>
        <p:spPr>
          <a:xfrm>
            <a:off x="1676400" y="457200"/>
            <a:ext cx="6172200" cy="22159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276600" y="457200"/>
            <a:ext cx="2743200" cy="838200"/>
          </a:xfrm>
          <a:prstGeom prst="horizontalScroll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8200" y="2209800"/>
            <a:ext cx="7467600" cy="18288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বাগানের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৬০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পরিসীমা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590800" y="304800"/>
            <a:ext cx="3048000" cy="1143000"/>
          </a:xfrm>
          <a:prstGeom prst="horizontalScroll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" y="2438400"/>
            <a:ext cx="76200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বাগানের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এবঙ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৩০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বর্গাকার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পাথর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মেঝ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পাথর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লাগবে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Down Ribbon 3"/>
          <p:cNvSpPr/>
          <p:nvPr/>
        </p:nvSpPr>
        <p:spPr>
          <a:xfrm>
            <a:off x="1676400" y="304800"/>
            <a:ext cx="4876800" cy="1524000"/>
          </a:xfrm>
          <a:prstGeom prst="ellipseRibbon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0" y="2743200"/>
            <a:ext cx="6934200" cy="243840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eriod"/>
            </a:pP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আয়তক্ষেত্র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কাকে বলে?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আয়তক্ষেত্রের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পরিসীমার সূত্রটি কি?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আয়তক্ষেত্রের ক্ষেত্রফলের সূত্রটি বল?</a:t>
            </a:r>
            <a:r>
              <a:rPr lang="bn-BD" sz="40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8001000" y="1752600"/>
          <a:ext cx="228600" cy="171450"/>
        </p:xfrm>
        <a:graphic>
          <a:graphicData uri="http://schemas.openxmlformats.org/presentationml/2006/ole">
            <p:oleObj spid="_x0000_s59394" name="Equation" r:id="rId3" imgW="101520" imgH="114120" progId="Equation.3">
              <p:embed/>
            </p:oleObj>
          </a:graphicData>
        </a:graphic>
      </p:graphicFrame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3581400" y="3962400"/>
          <a:ext cx="304800" cy="254001"/>
        </p:xfrm>
        <a:graphic>
          <a:graphicData uri="http://schemas.openxmlformats.org/presentationml/2006/ole">
            <p:oleObj spid="_x0000_s59396" name="Equation" r:id="rId4" imgW="101520" imgH="164880" progId="">
              <p:embed/>
            </p:oleObj>
          </a:graphicData>
        </a:graphic>
      </p:graphicFrame>
      <p:sp>
        <p:nvSpPr>
          <p:cNvPr id="7" name="Horizontal Scroll 6"/>
          <p:cNvSpPr/>
          <p:nvPr/>
        </p:nvSpPr>
        <p:spPr>
          <a:xfrm>
            <a:off x="1905000" y="304800"/>
            <a:ext cx="3886200" cy="1371600"/>
          </a:xfrm>
          <a:prstGeom prst="horizontalScroll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14400" y="2514600"/>
            <a:ext cx="7086600" cy="1447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 আয়তাকার ক্ষেত্রের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বিস্তারের তিনগুণ । ক্ষেত্রটির ক্ষেত্রফল ২১৬ বর্গমিটার হলে , পরিসীমা নির্ণয় কর ।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381000"/>
            <a:ext cx="8610600" cy="5382861"/>
          </a:xfrm>
          <a:solidFill>
            <a:schemeClr val="bg1"/>
          </a:solidFill>
        </p:spPr>
      </p:pic>
      <p:sp>
        <p:nvSpPr>
          <p:cNvPr id="5" name="TextBox 4"/>
          <p:cNvSpPr txBox="1"/>
          <p:nvPr/>
        </p:nvSpPr>
        <p:spPr>
          <a:xfrm>
            <a:off x="1752600" y="457200"/>
            <a:ext cx="6096000" cy="1323439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90128_21535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59872" y="1828800"/>
            <a:ext cx="2799796" cy="4191000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sp>
        <p:nvSpPr>
          <p:cNvPr id="11" name="Rounded Rectangle 10"/>
          <p:cNvSpPr/>
          <p:nvPr/>
        </p:nvSpPr>
        <p:spPr>
          <a:xfrm>
            <a:off x="4419600" y="1752600"/>
            <a:ext cx="3810000" cy="19812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মালিক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মকন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০১৭১২৯৬১৮৯২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abdulmalik31869@gmail.com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95800" y="4495800"/>
            <a:ext cx="3505200" cy="190500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অষ্টম</a:t>
            </a:r>
            <a:endParaRPr lang="en-US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: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endParaRPr lang="en-US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অনুশীলনী-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676400" y="228600"/>
            <a:ext cx="4114800" cy="1219200"/>
          </a:xfrm>
          <a:prstGeom prst="ellipse">
            <a:avLst/>
          </a:prstGeom>
          <a:solidFill>
            <a:schemeClr val="bg1"/>
          </a:solidFill>
          <a:ln w="76200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00" y="990600"/>
            <a:ext cx="4646695" cy="2450218"/>
          </a:xfrm>
          <a:prstGeom prst="rect">
            <a:avLst/>
          </a:prstGeom>
        </p:spPr>
      </p:pic>
      <p:sp>
        <p:nvSpPr>
          <p:cNvPr id="20" name="Flowchart: Punched Tape 19"/>
          <p:cNvSpPr/>
          <p:nvPr/>
        </p:nvSpPr>
        <p:spPr>
          <a:xfrm>
            <a:off x="2743200" y="0"/>
            <a:ext cx="3733800" cy="838200"/>
          </a:xfrm>
          <a:prstGeom prst="flowChartPunchedTap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bn-IN" sz="4000" b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লক্ষ্য করি</a:t>
            </a:r>
            <a:endParaRPr lang="en-US" sz="4000" b="1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981200" y="6172200"/>
            <a:ext cx="4572000" cy="5334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ছবির</a:t>
            </a:r>
            <a:r>
              <a:rPr lang="en-US" sz="32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আকৃতি কেমন</a:t>
            </a:r>
            <a:r>
              <a:rPr lang="en-US" sz="32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b="1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4821" name="Picture 5" descr="Image result for rectangular play field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3505200"/>
            <a:ext cx="5638800" cy="2457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Image result for rectangular field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7991522" cy="47244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1600200" y="5410200"/>
            <a:ext cx="5105400" cy="10668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447800" y="533400"/>
            <a:ext cx="5638800" cy="12192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ঘোষনা</a:t>
            </a:r>
            <a:r>
              <a:rPr lang="en-US" sz="8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solidFill>
                <a:srgbClr val="00B0F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0" y="2590800"/>
            <a:ext cx="5562600" cy="16764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আয়তাকার ক্ষেত্রের </a:t>
            </a:r>
            <a:endParaRPr lang="en-US" sz="48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সমস্যার সমাধান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57400" y="228600"/>
            <a:ext cx="4114800" cy="10668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486400" y="4343400"/>
            <a:ext cx="76200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4800" y="2057400"/>
            <a:ext cx="8153400" cy="25908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 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আয়তক্ষেত্র কী তা বলতে 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আয়তক্ষেত্রের সূত্রটি ব্যাখ্যা করতে 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সূত্র প্রয়োগ করে সমস্যা  সমাধান কারতে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371600"/>
            <a:ext cx="5532119" cy="76200"/>
          </a:xfrm>
          <a:prstGeom prst="rect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flipH="1">
            <a:off x="1600200" y="1371600"/>
            <a:ext cx="45719" cy="22860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62800" y="1371600"/>
            <a:ext cx="45719" cy="23241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81400" y="3810000"/>
            <a:ext cx="1752600" cy="8382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410705"/>
            <a:ext cx="1752600" cy="762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599" y="2495550"/>
            <a:ext cx="1219201" cy="6286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43799" y="2495550"/>
            <a:ext cx="1321295" cy="6286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4800600"/>
            <a:ext cx="701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আয়তক্ষেত্রের ক্ষেত্রফল=(দৈর্ঘ্য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প্রস্থ)বর্গ একক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আয়তক্ষেত্রের পরিসীমা = ২ (দৈর্ঘ্য +প্রস্থ) একক 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68778" y="3581400"/>
            <a:ext cx="5494022" cy="76200"/>
          </a:xfrm>
          <a:prstGeom prst="rect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8" grpId="1" animBg="1"/>
      <p:bldP spid="9" grpId="0" animBg="1"/>
      <p:bldP spid="10" grpId="0" animBg="1"/>
      <p:bldP spid="11" grpId="0"/>
      <p:bldP spid="12" grpId="0" animBg="1"/>
      <p:bldP spid="1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228600"/>
            <a:ext cx="7696200" cy="1447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 জমির দৈর্ঘ্য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80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মিটার এবং প্রস্থ্য ৬০ মিটার। ঐ জমির মাঝে একটি পুকুর খনন করা হলো। যদি পুকুরের প্রত্যেক পাড়ের বিস্তার ৪ মিটার হয়, তবে পুকুরের পাড়ের ক্ষেত্রফল নির্ণয় কর। 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2514600"/>
            <a:ext cx="5181600" cy="31006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2590800" y="3048000"/>
            <a:ext cx="3976852" cy="2133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0" y="2667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৪ মিটার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38600" y="51816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/>
              <a:t>৪</a:t>
            </a:r>
            <a:r>
              <a:rPr lang="en-US" sz="1600" dirty="0" smtClean="0"/>
              <a:t> </a:t>
            </a:r>
            <a:r>
              <a:rPr lang="bn-BD" sz="1600" dirty="0" smtClean="0"/>
              <a:t>মিটার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685800" y="3886200"/>
            <a:ext cx="84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60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মিটার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91400" y="3810000"/>
            <a:ext cx="84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60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মিটার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86200" y="2057400"/>
            <a:ext cx="891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80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মিটার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14800" y="5791200"/>
            <a:ext cx="891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80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মিটার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81200" y="3962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400" dirty="0" smtClean="0"/>
              <a:t>৪</a:t>
            </a:r>
            <a:r>
              <a:rPr lang="en-US" sz="1400" dirty="0" smtClean="0"/>
              <a:t> </a:t>
            </a:r>
            <a:r>
              <a:rPr lang="bn-BD" sz="1600" dirty="0" smtClean="0"/>
              <a:t>মিটার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553200" y="3962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400" dirty="0" smtClean="0"/>
              <a:t>৪</a:t>
            </a:r>
            <a:r>
              <a:rPr lang="en-US" sz="1400" dirty="0" smtClean="0"/>
              <a:t> </a:t>
            </a:r>
            <a:r>
              <a:rPr lang="bn-BD" sz="1600" dirty="0" smtClean="0"/>
              <a:t>মিটার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457200"/>
            <a:ext cx="7924800" cy="6019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বাগানের ক্ষেত্রফল=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৮০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৬০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=৪৮০০ বর্গ মিটার।</a:t>
            </a:r>
          </a:p>
          <a:p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রাস্তাবাদে বাগানের  দৈর্ঘ্য=৮০-(৪+৪)</a:t>
            </a:r>
            <a:endParaRPr lang="en-US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    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৮০-৮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=৭২ মিটার ।</a:t>
            </a:r>
          </a:p>
          <a:p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রাস্তাবাদে বাগানের  দৈর্ঘ্য=৬০-(৪+৪)</a:t>
            </a:r>
            <a:endParaRPr lang="en-US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   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৬০-৮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   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=৫২ মিটার ।</a:t>
            </a:r>
          </a:p>
          <a:p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রাস্তাবাদে বাগানের ক্ষেত্রফল=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৭২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৫২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      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=৩৭৪৪ বর্গ মিটার ।</a:t>
            </a:r>
          </a:p>
          <a:p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রাস্তারক্ষেত্রফল=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৪৮০০-৩৭৪৪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=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১০৫৬ বর্গ মিটার ।</a:t>
            </a:r>
          </a:p>
          <a:p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উত্তরঃ-১০৫৬ বর্গ মিটার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</TotalTime>
  <Words>294</Words>
  <Application>Microsoft Office PowerPoint</Application>
  <PresentationFormat>On-screen Show (4:3)</PresentationFormat>
  <Paragraphs>62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M School</dc:creator>
  <cp:lastModifiedBy>Raju</cp:lastModifiedBy>
  <cp:revision>181</cp:revision>
  <dcterms:created xsi:type="dcterms:W3CDTF">2006-08-16T00:00:00Z</dcterms:created>
  <dcterms:modified xsi:type="dcterms:W3CDTF">2019-12-02T13:32:17Z</dcterms:modified>
</cp:coreProperties>
</file>