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9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0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5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2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9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2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2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4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CE02-EFF1-40AF-8A84-E75EFA4628E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020D-F2C9-418E-8ECA-A04AAF7F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8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603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05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434107" y="759854"/>
            <a:ext cx="7096259" cy="64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READ LOUDLY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93195"/>
            <a:ext cx="12192000" cy="494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107583" y="2494844"/>
            <a:ext cx="9749307" cy="3764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FFFF00"/>
                </a:solidFill>
              </a:rPr>
              <a:t>My home district is </a:t>
            </a:r>
            <a:r>
              <a:rPr lang="en-US" sz="4000" dirty="0" err="1" smtClean="0">
                <a:solidFill>
                  <a:srgbClr val="FFFF00"/>
                </a:solidFill>
              </a:rPr>
              <a:t>kishoregonj</a:t>
            </a:r>
            <a:r>
              <a:rPr lang="en-US" sz="4000" dirty="0" smtClean="0">
                <a:solidFill>
                  <a:srgbClr val="FFFF00"/>
                </a:solidFill>
              </a:rPr>
              <a:t> .it is about 145 </a:t>
            </a:r>
            <a:r>
              <a:rPr lang="en-US" sz="4000" dirty="0" err="1" smtClean="0">
                <a:solidFill>
                  <a:srgbClr val="FFFF00"/>
                </a:solidFill>
              </a:rPr>
              <a:t>kilometres</a:t>
            </a:r>
            <a:r>
              <a:rPr lang="en-US" sz="4000" dirty="0" smtClean="0">
                <a:solidFill>
                  <a:srgbClr val="FFFF00"/>
                </a:solidFill>
              </a:rPr>
              <a:t> from </a:t>
            </a:r>
            <a:r>
              <a:rPr lang="en-US" sz="4000" dirty="0" err="1" smtClean="0">
                <a:solidFill>
                  <a:srgbClr val="FFFF00"/>
                </a:solidFill>
              </a:rPr>
              <a:t>Dhaka.It</a:t>
            </a:r>
            <a:r>
              <a:rPr lang="en-US" sz="4000" dirty="0" smtClean="0">
                <a:solidFill>
                  <a:srgbClr val="FFFF00"/>
                </a:solidFill>
              </a:rPr>
              <a:t> is a district </a:t>
            </a:r>
            <a:r>
              <a:rPr lang="en-US" sz="4000" dirty="0" err="1" smtClean="0">
                <a:solidFill>
                  <a:srgbClr val="FFFF00"/>
                </a:solidFill>
              </a:rPr>
              <a:t>headquarters.The</a:t>
            </a:r>
            <a:r>
              <a:rPr lang="en-US" sz="4000" dirty="0" smtClean="0">
                <a:solidFill>
                  <a:srgbClr val="FFFF00"/>
                </a:solidFill>
              </a:rPr>
              <a:t> name </a:t>
            </a:r>
            <a:r>
              <a:rPr lang="en-US" sz="4000" dirty="0" err="1" smtClean="0">
                <a:solidFill>
                  <a:srgbClr val="FFFF00"/>
                </a:solidFill>
              </a:rPr>
              <a:t>kishoregonj</a:t>
            </a:r>
            <a:r>
              <a:rPr lang="en-US" sz="4000" dirty="0" smtClean="0">
                <a:solidFill>
                  <a:srgbClr val="FFFF00"/>
                </a:solidFill>
              </a:rPr>
              <a:t> comes from the name of an old landlord known as </a:t>
            </a:r>
            <a:r>
              <a:rPr lang="en-US" sz="4000" dirty="0" err="1" smtClean="0">
                <a:solidFill>
                  <a:srgbClr val="FFFF00"/>
                </a:solidFill>
              </a:rPr>
              <a:t>Brojakishore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Pramanik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459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87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965915" y="1"/>
            <a:ext cx="10238705" cy="128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WORD MEANING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58344"/>
            <a:ext cx="12192000" cy="52996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District –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Town-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Largest-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Mosque –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মসজিদ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Visit-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বেড়ানো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Landlord-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জমিদার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Writer-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Literature-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Acting-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1558344"/>
            <a:ext cx="7551964" cy="5299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641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65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lowchart: Terminator 2"/>
          <p:cNvSpPr/>
          <p:nvPr/>
        </p:nvSpPr>
        <p:spPr>
          <a:xfrm>
            <a:off x="695460" y="309092"/>
            <a:ext cx="10560676" cy="66970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CORRECT PRONOUNCIATION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7458"/>
            <a:ext cx="12191999" cy="5445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661375" y="2150772"/>
            <a:ext cx="8860664" cy="37863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MUNICIPALITIES,KISHOREGONJ,NARASUNDA,EGAROSHINDHUR,ISAH KHAN,JANGAL BARI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sz="4000" dirty="0" smtClean="0">
                <a:solidFill>
                  <a:schemeClr val="tx1"/>
                </a:solidFill>
              </a:rPr>
              <a:t>FULESHWARI RIVER,CHANDRABATI,ZAINUL ABEDIN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2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430"/>
            <a:ext cx="12192000" cy="162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446987" y="450761"/>
            <a:ext cx="7122016" cy="5924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PAIR WORK </a:t>
            </a:r>
            <a:endParaRPr lang="en-US" sz="2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0379"/>
            <a:ext cx="4131251" cy="5217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131251" y="1790163"/>
            <a:ext cx="8060749" cy="50678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0000"/>
                </a:solidFill>
              </a:rPr>
              <a:t>1.What’s the name of </a:t>
            </a:r>
            <a:r>
              <a:rPr lang="en-US" sz="3200" dirty="0" err="1" smtClean="0">
                <a:solidFill>
                  <a:srgbClr val="FF0000"/>
                </a:solidFill>
              </a:rPr>
              <a:t>Mamun’s</a:t>
            </a:r>
            <a:r>
              <a:rPr lang="en-US" sz="3200" dirty="0" smtClean="0">
                <a:solidFill>
                  <a:srgbClr val="FF0000"/>
                </a:solidFill>
              </a:rPr>
              <a:t> home district ?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2.How far is it from Dhaka ?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3.What is the name of the river in the town ?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4.What are two things you can see in the town ?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5.Who are two famous people from this town 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64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2" y="0"/>
            <a:ext cx="6001555" cy="2620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Oval 2"/>
          <p:cNvSpPr/>
          <p:nvPr/>
        </p:nvSpPr>
        <p:spPr>
          <a:xfrm>
            <a:off x="3078052" y="425003"/>
            <a:ext cx="3992450" cy="18030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EVALUATION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3054"/>
            <a:ext cx="5251305" cy="4108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5396249" y="3142445"/>
            <a:ext cx="6795752" cy="3715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1.What are the interesting places in your town ?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2.Who are some famous people from your home district ?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3.What do you like about your home district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73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41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017431" y="115911"/>
            <a:ext cx="10161431" cy="13265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 WORK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8648"/>
            <a:ext cx="5080756" cy="5119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5924283" y="1841679"/>
            <a:ext cx="6267718" cy="501632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Write a short composition about your home district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773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846"/>
            <a:ext cx="12192000" cy="3623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446986" y="1339404"/>
            <a:ext cx="7096259" cy="12106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THANK TO ALL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361386"/>
            <a:ext cx="12191998" cy="3490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2108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0"/>
            <a:ext cx="11887200" cy="1983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511381" y="721217"/>
            <a:ext cx="6903076" cy="643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 TO ALL 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0" y="2096154"/>
            <a:ext cx="11887200" cy="4598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07" y="2739981"/>
            <a:ext cx="8603086" cy="3052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9216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162493"/>
            <a:ext cx="11925836" cy="6528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4" y="1000503"/>
            <a:ext cx="3683357" cy="2103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787166" y="3812146"/>
            <a:ext cx="3670479" cy="20992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 ABUL KASHEM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LAKESHOR DAKHIL MADRASA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CHATAK SUNAMGONJ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MOBILE 01786498922 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5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lowchart: Terminator 2"/>
          <p:cNvSpPr/>
          <p:nvPr/>
        </p:nvSpPr>
        <p:spPr>
          <a:xfrm>
            <a:off x="2846232" y="450762"/>
            <a:ext cx="8165206" cy="1081824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 INTRODUCE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6" y="2289087"/>
            <a:ext cx="6233374" cy="4493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2" y="2982736"/>
            <a:ext cx="4790941" cy="3086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9" y="2356786"/>
            <a:ext cx="5576553" cy="4425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6890198" y="2653048"/>
            <a:ext cx="4623516" cy="31295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MY HOME DISTRICT 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LESSON-ONE-TWO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UNIT-TEN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CLASS-FIVE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TIME-50 MINUTE 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DATE-02/12/2019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MOBILE-01786498922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62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785610"/>
            <a:ext cx="11947301" cy="5962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528034" y="103031"/>
            <a:ext cx="11526591" cy="6825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 US SEE THE PICTURES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95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112" y="3715688"/>
            <a:ext cx="3573150" cy="30457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564" y="3763314"/>
            <a:ext cx="3495340" cy="29980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3718372"/>
            <a:ext cx="4662688" cy="30430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lowchart: Terminator 4"/>
          <p:cNvSpPr/>
          <p:nvPr/>
        </p:nvSpPr>
        <p:spPr>
          <a:xfrm>
            <a:off x="1764406" y="450761"/>
            <a:ext cx="8809149" cy="1493949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SEE ANOTHER PICTURES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46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75" y="2665928"/>
            <a:ext cx="4083384" cy="3928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14" y="2665927"/>
            <a:ext cx="3911446" cy="3928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052" y="2575775"/>
            <a:ext cx="3302694" cy="4282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68275" y="334851"/>
            <a:ext cx="11773471" cy="18416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AT THE PICTURE AND SAY .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6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3" y="1970468"/>
            <a:ext cx="5015784" cy="4726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847" y="1970468"/>
            <a:ext cx="2994873" cy="4726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721" y="1970468"/>
            <a:ext cx="3799268" cy="4623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Terminator 5"/>
          <p:cNvSpPr/>
          <p:nvPr/>
        </p:nvSpPr>
        <p:spPr>
          <a:xfrm>
            <a:off x="528033" y="206063"/>
            <a:ext cx="11075831" cy="1300766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4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86"/>
            <a:ext cx="12192000" cy="6811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02" y="436338"/>
            <a:ext cx="8796270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Terminator 3"/>
          <p:cNvSpPr/>
          <p:nvPr/>
        </p:nvSpPr>
        <p:spPr>
          <a:xfrm>
            <a:off x="3400024" y="927279"/>
            <a:ext cx="5911402" cy="953036"/>
          </a:xfrm>
          <a:prstGeom prst="flowChartTerminator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LEARNING OUTCOME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23493" y="2371256"/>
            <a:ext cx="9311425" cy="38492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 DESCRIBE ABOUT KISHOREGONJ TOWN.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 EXPLAIN ABOUT SOLAKIA EID GROUND.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 DESCRIBE ABOUT ISAH KHAN AT JANGAL BARI.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 DESCRIBE ABOUT THE TEMPLE OF CHANDRABATI.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85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238</Words>
  <Application>Microsoft Office PowerPoint</Application>
  <PresentationFormat>Widescreen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21</cp:revision>
  <dcterms:created xsi:type="dcterms:W3CDTF">2019-12-01T22:41:31Z</dcterms:created>
  <dcterms:modified xsi:type="dcterms:W3CDTF">2019-12-02T21:49:25Z</dcterms:modified>
</cp:coreProperties>
</file>