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ECE02-EFF1-40AF-8A84-E75EFA4628EF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020D-F2C9-418E-8ECA-A04AAF7F2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99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ECE02-EFF1-40AF-8A84-E75EFA4628EF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020D-F2C9-418E-8ECA-A04AAF7F2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16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ECE02-EFF1-40AF-8A84-E75EFA4628EF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020D-F2C9-418E-8ECA-A04AAF7F2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506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ECE02-EFF1-40AF-8A84-E75EFA4628EF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020D-F2C9-418E-8ECA-A04AAF7F2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355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ECE02-EFF1-40AF-8A84-E75EFA4628EF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020D-F2C9-418E-8ECA-A04AAF7F2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9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ECE02-EFF1-40AF-8A84-E75EFA4628EF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020D-F2C9-418E-8ECA-A04AAF7F2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428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ECE02-EFF1-40AF-8A84-E75EFA4628EF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020D-F2C9-418E-8ECA-A04AAF7F2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594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ECE02-EFF1-40AF-8A84-E75EFA4628EF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020D-F2C9-418E-8ECA-A04AAF7F2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129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ECE02-EFF1-40AF-8A84-E75EFA4628EF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020D-F2C9-418E-8ECA-A04AAF7F2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29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ECE02-EFF1-40AF-8A84-E75EFA4628EF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020D-F2C9-418E-8ECA-A04AAF7F2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924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ECE02-EFF1-40AF-8A84-E75EFA4628EF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020D-F2C9-418E-8ECA-A04AAF7F2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247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ECE02-EFF1-40AF-8A84-E75EFA4628EF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1020D-F2C9-418E-8ECA-A04AAF7F2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884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26036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0054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Rectangle 2"/>
          <p:cNvSpPr/>
          <p:nvPr/>
        </p:nvSpPr>
        <p:spPr>
          <a:xfrm>
            <a:off x="2434107" y="759854"/>
            <a:ext cx="7096259" cy="6439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READ LOUDLY </a:t>
            </a:r>
            <a:endParaRPr lang="en-US" sz="32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893195"/>
            <a:ext cx="12192000" cy="49440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1107583" y="2494844"/>
            <a:ext cx="9749307" cy="376428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smtClean="0">
                <a:solidFill>
                  <a:srgbClr val="FFFF00"/>
                </a:solidFill>
              </a:rPr>
              <a:t>My home district is </a:t>
            </a:r>
            <a:r>
              <a:rPr lang="en-US" sz="4000" dirty="0" err="1" smtClean="0">
                <a:solidFill>
                  <a:srgbClr val="FFFF00"/>
                </a:solidFill>
              </a:rPr>
              <a:t>kishoregonj</a:t>
            </a:r>
            <a:r>
              <a:rPr lang="en-US" sz="4000" dirty="0" smtClean="0">
                <a:solidFill>
                  <a:srgbClr val="FFFF00"/>
                </a:solidFill>
              </a:rPr>
              <a:t> .it is about 145 </a:t>
            </a:r>
            <a:r>
              <a:rPr lang="en-US" sz="4000" dirty="0" err="1" smtClean="0">
                <a:solidFill>
                  <a:srgbClr val="FFFF00"/>
                </a:solidFill>
              </a:rPr>
              <a:t>kilometres</a:t>
            </a:r>
            <a:r>
              <a:rPr lang="en-US" sz="4000" dirty="0" smtClean="0">
                <a:solidFill>
                  <a:srgbClr val="FFFF00"/>
                </a:solidFill>
              </a:rPr>
              <a:t> from </a:t>
            </a:r>
            <a:r>
              <a:rPr lang="en-US" sz="4000" dirty="0" err="1" smtClean="0">
                <a:solidFill>
                  <a:srgbClr val="FFFF00"/>
                </a:solidFill>
              </a:rPr>
              <a:t>Dhaka.It</a:t>
            </a:r>
            <a:r>
              <a:rPr lang="en-US" sz="4000" dirty="0" smtClean="0">
                <a:solidFill>
                  <a:srgbClr val="FFFF00"/>
                </a:solidFill>
              </a:rPr>
              <a:t> is a district </a:t>
            </a:r>
            <a:r>
              <a:rPr lang="en-US" sz="4000" dirty="0" err="1" smtClean="0">
                <a:solidFill>
                  <a:srgbClr val="FFFF00"/>
                </a:solidFill>
              </a:rPr>
              <a:t>headquarters.The</a:t>
            </a:r>
            <a:r>
              <a:rPr lang="en-US" sz="4000" dirty="0" smtClean="0">
                <a:solidFill>
                  <a:srgbClr val="FFFF00"/>
                </a:solidFill>
              </a:rPr>
              <a:t> name </a:t>
            </a:r>
            <a:r>
              <a:rPr lang="en-US" sz="4000" dirty="0" err="1" smtClean="0">
                <a:solidFill>
                  <a:srgbClr val="FFFF00"/>
                </a:solidFill>
              </a:rPr>
              <a:t>kishoregonj</a:t>
            </a:r>
            <a:r>
              <a:rPr lang="en-US" sz="4000" dirty="0" smtClean="0">
                <a:solidFill>
                  <a:srgbClr val="FFFF00"/>
                </a:solidFill>
              </a:rPr>
              <a:t> comes from the name of an old landlord known as </a:t>
            </a:r>
            <a:r>
              <a:rPr lang="en-US" sz="4000" dirty="0" err="1" smtClean="0">
                <a:solidFill>
                  <a:srgbClr val="FFFF00"/>
                </a:solidFill>
              </a:rPr>
              <a:t>Brojakishore</a:t>
            </a:r>
            <a:r>
              <a:rPr lang="en-US" sz="4000" dirty="0" smtClean="0">
                <a:solidFill>
                  <a:srgbClr val="FFFF00"/>
                </a:solidFill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</a:rPr>
              <a:t>Pramanik</a:t>
            </a:r>
            <a:r>
              <a:rPr lang="en-US" sz="4000" dirty="0" smtClean="0">
                <a:solidFill>
                  <a:srgbClr val="FFFF00"/>
                </a:solidFill>
              </a:rPr>
              <a:t>.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7459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6871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Rectangle 2"/>
          <p:cNvSpPr/>
          <p:nvPr/>
        </p:nvSpPr>
        <p:spPr>
          <a:xfrm>
            <a:off x="965915" y="1"/>
            <a:ext cx="10238705" cy="128788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WORD MEANING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558344"/>
            <a:ext cx="12192000" cy="529965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District –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জেলা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Town-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শহর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</a:p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Largest-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সবচেয়ে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বড়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Mosque –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মসজিদ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Visit-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বেড়ানো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/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দেখা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Landlord-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জমিদার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Writer-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লেখক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Literature-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সাহিত্য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Acting-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অস্থায়ী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250" y="1558344"/>
            <a:ext cx="7551964" cy="52996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064128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3651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Flowchart: Terminator 2"/>
          <p:cNvSpPr/>
          <p:nvPr/>
        </p:nvSpPr>
        <p:spPr>
          <a:xfrm>
            <a:off x="695460" y="309092"/>
            <a:ext cx="10560676" cy="669701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CORRECT PRONOUNCIATION </a:t>
            </a:r>
            <a:endParaRPr lang="en-US" sz="32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27458"/>
            <a:ext cx="12191999" cy="54451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1661375" y="2150772"/>
            <a:ext cx="8860664" cy="378638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MUNICIPALITIES,KISHOREGONJ,NARASUNDA,EGAROSHINDHUR,ISAH KHAN,JANGAL BARI</a:t>
            </a:r>
            <a:r>
              <a:rPr lang="en-US" dirty="0" smtClean="0">
                <a:solidFill>
                  <a:schemeClr val="tx1"/>
                </a:solidFill>
              </a:rPr>
              <a:t>,</a:t>
            </a:r>
            <a:r>
              <a:rPr lang="en-US" sz="4000" dirty="0" smtClean="0">
                <a:solidFill>
                  <a:schemeClr val="tx1"/>
                </a:solidFill>
              </a:rPr>
              <a:t>FULESHWARI RIVER,CHANDRABATI,ZAINUL ABEDIN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021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6430"/>
            <a:ext cx="12192000" cy="1627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Rectangle 2"/>
          <p:cNvSpPr/>
          <p:nvPr/>
        </p:nvSpPr>
        <p:spPr>
          <a:xfrm>
            <a:off x="2446987" y="450761"/>
            <a:ext cx="7122016" cy="59242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PAIR WORK </a:t>
            </a:r>
            <a:endParaRPr lang="en-US" sz="2800" dirty="0">
              <a:solidFill>
                <a:schemeClr val="accent5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40379"/>
            <a:ext cx="4131251" cy="52176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4131251" y="1790163"/>
            <a:ext cx="8060749" cy="506783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rgbClr val="FF0000"/>
                </a:solidFill>
              </a:rPr>
              <a:t>1.What’s the name of </a:t>
            </a:r>
            <a:r>
              <a:rPr lang="en-US" sz="3200" dirty="0" err="1" smtClean="0">
                <a:solidFill>
                  <a:srgbClr val="FF0000"/>
                </a:solidFill>
              </a:rPr>
              <a:t>Mamun’s</a:t>
            </a:r>
            <a:r>
              <a:rPr lang="en-US" sz="3200" dirty="0" smtClean="0">
                <a:solidFill>
                  <a:srgbClr val="FF0000"/>
                </a:solidFill>
              </a:rPr>
              <a:t> home district ? 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2.How far is it from Dhaka ? 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3.What is the name of the river in the town ? 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4.What are two things you can see in the town ? 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5.Who are two famous people from this town ? 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0649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0772" y="0"/>
            <a:ext cx="6001555" cy="262024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Oval 2"/>
          <p:cNvSpPr/>
          <p:nvPr/>
        </p:nvSpPr>
        <p:spPr>
          <a:xfrm>
            <a:off x="3078052" y="425003"/>
            <a:ext cx="3992450" cy="180304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EVALUATION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23054"/>
            <a:ext cx="5251305" cy="41082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5396249" y="3142445"/>
            <a:ext cx="6795752" cy="37155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1.What are the interesting places in your town ? 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2.Who are some famous people from your home district ? 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3.What do you like about your home district 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1731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8416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Rectangle 2"/>
          <p:cNvSpPr/>
          <p:nvPr/>
        </p:nvSpPr>
        <p:spPr>
          <a:xfrm>
            <a:off x="1017431" y="115911"/>
            <a:ext cx="10161431" cy="132652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HOME WORK </a:t>
            </a:r>
            <a:endParaRPr lang="en-US" sz="4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38648"/>
            <a:ext cx="5080756" cy="51193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5924283" y="1841679"/>
            <a:ext cx="6267718" cy="501632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Write a short composition about your home district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4773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4846"/>
            <a:ext cx="12192000" cy="36238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Rectangle 2"/>
          <p:cNvSpPr/>
          <p:nvPr/>
        </p:nvSpPr>
        <p:spPr>
          <a:xfrm>
            <a:off x="2446986" y="1339404"/>
            <a:ext cx="7096259" cy="121061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THANK TO ALL 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3361386"/>
            <a:ext cx="12191998" cy="34902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7210828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89" y="0"/>
            <a:ext cx="11887200" cy="19833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Rectangle 2"/>
          <p:cNvSpPr/>
          <p:nvPr/>
        </p:nvSpPr>
        <p:spPr>
          <a:xfrm>
            <a:off x="2511381" y="721217"/>
            <a:ext cx="6903076" cy="6439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WELCOME TO ALL </a:t>
            </a:r>
            <a:endParaRPr lang="en-US" sz="44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90" y="2096154"/>
            <a:ext cx="11887200" cy="45989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4407" y="2739981"/>
            <a:ext cx="8603086" cy="30522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992168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47" y="162493"/>
            <a:ext cx="11925836" cy="65288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254" y="1000503"/>
            <a:ext cx="3683357" cy="21033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Rectangle 3"/>
          <p:cNvSpPr/>
          <p:nvPr/>
        </p:nvSpPr>
        <p:spPr>
          <a:xfrm>
            <a:off x="6787166" y="3812146"/>
            <a:ext cx="3670479" cy="20992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MD ABUL KASHEM 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ASSISTANT TEACHER 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LAKESHOR DAKHIL MADRASA 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CHATAK SUNAMGONJ 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MOBILE 01786498922 </a:t>
            </a:r>
            <a:endParaRPr lang="en-US" sz="2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755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8383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Flowchart: Terminator 2"/>
          <p:cNvSpPr/>
          <p:nvPr/>
        </p:nvSpPr>
        <p:spPr>
          <a:xfrm>
            <a:off x="2846232" y="450762"/>
            <a:ext cx="8165206" cy="1081824"/>
          </a:xfrm>
          <a:prstGeom prst="flowChartTerminator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LESSON INTRODUCE </a:t>
            </a:r>
            <a:endParaRPr lang="en-US" sz="44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26" y="2289087"/>
            <a:ext cx="6233374" cy="44935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642" y="2982736"/>
            <a:ext cx="4790941" cy="30869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799" y="2356786"/>
            <a:ext cx="5576553" cy="44258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6890198" y="2653048"/>
            <a:ext cx="4623516" cy="312956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MY HOME DISTRICT  </a:t>
            </a:r>
          </a:p>
          <a:p>
            <a:pPr algn="ctr"/>
            <a:r>
              <a:rPr lang="en-US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LESSON-ONE-TWO </a:t>
            </a:r>
          </a:p>
          <a:p>
            <a:pPr algn="ctr"/>
            <a:r>
              <a:rPr lang="en-US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UNIT-TEN </a:t>
            </a:r>
          </a:p>
          <a:p>
            <a:pPr algn="ctr"/>
            <a:r>
              <a:rPr lang="en-US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CLASS-FIVE </a:t>
            </a:r>
          </a:p>
          <a:p>
            <a:pPr algn="ctr"/>
            <a:r>
              <a:rPr lang="en-US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TIME-50 MINUTE  </a:t>
            </a:r>
          </a:p>
          <a:p>
            <a:pPr algn="ctr"/>
            <a:r>
              <a:rPr lang="en-US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DATE-02/12/2019 </a:t>
            </a:r>
          </a:p>
          <a:p>
            <a:pPr algn="ctr"/>
            <a:r>
              <a:rPr lang="en-US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MOBILE-01786498922 </a:t>
            </a:r>
            <a:endParaRPr lang="en-US" sz="24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8624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5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1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699" y="785610"/>
            <a:ext cx="11947301" cy="59629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Rectangle 2"/>
          <p:cNvSpPr/>
          <p:nvPr/>
        </p:nvSpPr>
        <p:spPr>
          <a:xfrm>
            <a:off x="528034" y="103031"/>
            <a:ext cx="11526591" cy="6825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LET US SEE THE PICTURES </a:t>
            </a:r>
            <a:endParaRPr lang="en-US" sz="4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5950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0112" y="3715688"/>
            <a:ext cx="3573150" cy="30457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4564" y="3763314"/>
            <a:ext cx="3495340" cy="29980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8" y="3718372"/>
            <a:ext cx="4662688" cy="304303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Flowchart: Terminator 4"/>
          <p:cNvSpPr/>
          <p:nvPr/>
        </p:nvSpPr>
        <p:spPr>
          <a:xfrm>
            <a:off x="1764406" y="450761"/>
            <a:ext cx="8809149" cy="1493949"/>
          </a:xfrm>
          <a:prstGeom prst="flowChartTermina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SEE ANOTHER PICTURES </a:t>
            </a:r>
            <a:endParaRPr lang="en-US" sz="40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462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275" y="2665928"/>
            <a:ext cx="4083384" cy="39280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3114" y="2665927"/>
            <a:ext cx="3911446" cy="39280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9052" y="2575775"/>
            <a:ext cx="3302694" cy="42822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268275" y="334851"/>
            <a:ext cx="11773471" cy="184167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LOOK AT THE PICTURE AND SAY .</a:t>
            </a:r>
          </a:p>
          <a:p>
            <a:pPr algn="ctr"/>
            <a:r>
              <a:rPr lang="en-US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WHAT DID YOU SEE IN THE PICTURE ? </a:t>
            </a:r>
            <a:endParaRPr lang="en-US" sz="3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367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63" y="1970468"/>
            <a:ext cx="5015784" cy="47265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1847" y="1970468"/>
            <a:ext cx="2994873" cy="47265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6721" y="1970468"/>
            <a:ext cx="3799268" cy="46235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Flowchart: Terminator 5"/>
          <p:cNvSpPr/>
          <p:nvPr/>
        </p:nvSpPr>
        <p:spPr>
          <a:xfrm>
            <a:off x="528033" y="206063"/>
            <a:ext cx="11075831" cy="1300766"/>
          </a:xfrm>
          <a:prstGeom prst="flowChartTerminator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WHAT DID YOU SEE IN THE PICTURE ? </a:t>
            </a:r>
            <a:endParaRPr lang="en-US" sz="3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948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586"/>
            <a:ext cx="12192000" cy="68114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102" y="436338"/>
            <a:ext cx="8796270" cy="18383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Flowchart: Terminator 3"/>
          <p:cNvSpPr/>
          <p:nvPr/>
        </p:nvSpPr>
        <p:spPr>
          <a:xfrm>
            <a:off x="3400024" y="927279"/>
            <a:ext cx="5911402" cy="953036"/>
          </a:xfrm>
          <a:prstGeom prst="flowChartTerminator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LEARNING OUTCOME </a:t>
            </a:r>
            <a:endParaRPr lang="en-US" sz="32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223493" y="2371256"/>
            <a:ext cx="9311425" cy="384924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TO DESCRIBE ABOUT KISHOREGONJ TOWN. 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TO EXPLAIN ABOUT SOLAKIA EID GROUND.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TO DESCRIBE ABOUT ISAH KHAN AT JANGAL BARI. 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TO DESCRIBE ABOUT THE TEMPLE OF CHANDRABATI. </a:t>
            </a:r>
            <a:endParaRPr lang="en-US" sz="28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685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238</Words>
  <Application>Microsoft Office PowerPoint</Application>
  <PresentationFormat>Widescreen</PresentationFormat>
  <Paragraphs>51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NikoshBAN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21</cp:revision>
  <dcterms:created xsi:type="dcterms:W3CDTF">2019-12-01T22:41:31Z</dcterms:created>
  <dcterms:modified xsi:type="dcterms:W3CDTF">2019-12-02T21:49:25Z</dcterms:modified>
</cp:coreProperties>
</file>