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61" r:id="rId7"/>
    <p:sldId id="259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3B6C-2A67-4DCF-BC36-32FB913F632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FBEC-F375-4549-AFBF-5C5026BE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0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3B6C-2A67-4DCF-BC36-32FB913F632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FBEC-F375-4549-AFBF-5C5026BE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3B6C-2A67-4DCF-BC36-32FB913F632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FBEC-F375-4549-AFBF-5C5026BE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3B6C-2A67-4DCF-BC36-32FB913F632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FBEC-F375-4549-AFBF-5C5026BE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5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3B6C-2A67-4DCF-BC36-32FB913F632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FBEC-F375-4549-AFBF-5C5026BE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6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3B6C-2A67-4DCF-BC36-32FB913F632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FBEC-F375-4549-AFBF-5C5026BE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8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3B6C-2A67-4DCF-BC36-32FB913F632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FBEC-F375-4549-AFBF-5C5026BE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3B6C-2A67-4DCF-BC36-32FB913F632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FBEC-F375-4549-AFBF-5C5026BE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2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3B6C-2A67-4DCF-BC36-32FB913F632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FBEC-F375-4549-AFBF-5C5026BE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5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3B6C-2A67-4DCF-BC36-32FB913F632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FBEC-F375-4549-AFBF-5C5026BE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4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3B6C-2A67-4DCF-BC36-32FB913F632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FBEC-F375-4549-AFBF-5C5026BE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8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D3B6C-2A67-4DCF-BC36-32FB913F632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4FBEC-F375-4549-AFBF-5C5026BE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0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4930" y="316357"/>
            <a:ext cx="3101546" cy="1325563"/>
          </a:xfrm>
          <a:solidFill>
            <a:srgbClr val="FFFF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56" y="2036064"/>
            <a:ext cx="4437888" cy="332841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080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200584"/>
              </p:ext>
            </p:extLst>
          </p:nvPr>
        </p:nvGraphicFramePr>
        <p:xfrm>
          <a:off x="4619497" y="2219540"/>
          <a:ext cx="30765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Packager Shell Object" showAsIcon="1" r:id="rId3" imgW="3076560" imgH="685440" progId="Package">
                  <p:embed/>
                </p:oleObj>
              </mc:Choice>
              <mc:Fallback>
                <p:oleObj name="Packager Shell Object" showAsIcon="1" r:id="rId3" imgW="307656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9497" y="2219540"/>
                        <a:ext cx="30765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1221" y="420130"/>
            <a:ext cx="2891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2229" y="2095155"/>
            <a:ext cx="75680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4670" y="543697"/>
            <a:ext cx="4028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96" y="2712993"/>
            <a:ext cx="91727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যুক্তিসহ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520778" y="642551"/>
            <a:ext cx="4151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3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3135" y="395416"/>
            <a:ext cx="4337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মুল্যায়নঃ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222" y="1655805"/>
            <a:ext cx="5436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বৎসর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08" y="741405"/>
            <a:ext cx="305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963" y="2162432"/>
            <a:ext cx="10256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7270" y="617662"/>
            <a:ext cx="29626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64" y="2766369"/>
            <a:ext cx="2857500" cy="28575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378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471488"/>
            <a:ext cx="72710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ইসরাঈল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রেলবাজার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০১৯১৬-১০১৭২৫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024" y="685800"/>
            <a:ext cx="2227811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776" y="573316"/>
            <a:ext cx="9643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পঞ্চদশ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26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/11/২০১৯খ্রিঃ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0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472934"/>
            <a:ext cx="6620256" cy="4939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8256" y="390144"/>
            <a:ext cx="374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33477"/>
            <a:ext cx="5477256" cy="1325563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62" y="1388220"/>
            <a:ext cx="3580734" cy="244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61" y="532283"/>
            <a:ext cx="3757155" cy="2500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5" y="4103151"/>
            <a:ext cx="3908989" cy="2512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0014" y="3190777"/>
            <a:ext cx="2604969" cy="389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4304" y="548640"/>
            <a:ext cx="50840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শিশুশ্রম</a:t>
            </a:r>
            <a:endParaRPr lang="en-US" sz="115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7728" y="292608"/>
            <a:ext cx="4852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611" y="1767840"/>
            <a:ext cx="95814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যুক্তিসহ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07" y="1099751"/>
            <a:ext cx="9936811" cy="4436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0530" y="333632"/>
            <a:ext cx="4250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4790" y="2409566"/>
            <a:ext cx="6512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8357" y="481914"/>
            <a:ext cx="4633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141</Words>
  <Application>Microsoft Office PowerPoint</Application>
  <PresentationFormat>Custom</PresentationFormat>
  <Paragraphs>31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স্বাগতম</vt:lpstr>
      <vt:lpstr>PowerPoint Presentation</vt:lpstr>
      <vt:lpstr>PowerPoint Presentation</vt:lpstr>
      <vt:lpstr>PowerPoint Presentation</vt:lpstr>
      <vt:lpstr>এই ছবিগুলিতে কি দেখা যায়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LAB-04</dc:creator>
  <cp:lastModifiedBy>Windows User</cp:lastModifiedBy>
  <cp:revision>78</cp:revision>
  <dcterms:created xsi:type="dcterms:W3CDTF">2017-04-15T03:26:53Z</dcterms:created>
  <dcterms:modified xsi:type="dcterms:W3CDTF">2019-11-25T07:13:33Z</dcterms:modified>
</cp:coreProperties>
</file>