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6" r:id="rId4"/>
    <p:sldId id="295" r:id="rId5"/>
    <p:sldId id="285" r:id="rId6"/>
    <p:sldId id="289" r:id="rId7"/>
    <p:sldId id="296" r:id="rId8"/>
    <p:sldId id="293" r:id="rId9"/>
    <p:sldId id="287" r:id="rId10"/>
    <p:sldId id="294" r:id="rId11"/>
    <p:sldId id="291" r:id="rId12"/>
    <p:sldId id="300" r:id="rId13"/>
    <p:sldId id="290" r:id="rId14"/>
    <p:sldId id="288" r:id="rId15"/>
    <p:sldId id="297" r:id="rId16"/>
    <p:sldId id="298" r:id="rId17"/>
    <p:sldId id="299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  <a:srgbClr val="8F1B5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75" d="100"/>
          <a:sy n="75" d="100"/>
        </p:scale>
        <p:origin x="-182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5329F-BD0B-4B80-BFA4-A5883EA3ADA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71B2-1D9E-4DE9-95F4-82D7C2E4B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বিশেষ ধরনের</a:t>
            </a:r>
            <a:r>
              <a:rPr lang="bn-BD" baseline="0" dirty="0" smtClean="0"/>
              <a:t> খাবারে আসক্তি হতে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A71B2-1D9E-4DE9-95F4-82D7C2E4B5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3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সামাজিক</a:t>
            </a:r>
            <a:r>
              <a:rPr lang="bn-BD" baseline="0" dirty="0" smtClean="0"/>
              <a:t> যোগাযোগ নেটোয়ার্কে আসক্তির পরিমান বৃদ্ধি পাচ্ছে।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A71B2-1D9E-4DE9-95F4-82D7C2E4B5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কম্পিউটার</a:t>
            </a:r>
            <a:r>
              <a:rPr lang="bn-BD" baseline="0" dirty="0" smtClean="0"/>
              <a:t> ব্যাবহার করার সময়  খেয়াল রাখতে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baseline="0" dirty="0" smtClean="0"/>
              <a:t> এক ঘন্টার বেশি যেন না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A71B2-1D9E-4DE9-95F4-82D7C2E4B5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বাইরের পরিবেশে</a:t>
            </a:r>
            <a:r>
              <a:rPr lang="bn-BD" baseline="0" dirty="0" smtClean="0"/>
              <a:t> খেলাধুলা করলে  সহজে আসক্তি থেকে বের হয়ে আসা যায়।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A71B2-1D9E-4DE9-95F4-82D7C2E4B5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E0ECAA-5366-43F5-8A65-0635DB598B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biswasurmi0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28600"/>
            <a:ext cx="2667000" cy="1676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স্বাগত</a:t>
            </a:r>
            <a:r>
              <a:rPr lang="bn-BD" dirty="0" smtClean="0">
                <a:solidFill>
                  <a:srgbClr val="0070C0"/>
                </a:solidFill>
              </a:rPr>
              <a:t>ম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r="23096" b="11228"/>
          <a:stretch/>
        </p:blipFill>
        <p:spPr>
          <a:xfrm>
            <a:off x="3286125" y="2362200"/>
            <a:ext cx="2886075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0" y="60386"/>
            <a:ext cx="4156364" cy="25762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0" y="3657600"/>
            <a:ext cx="4156364" cy="2576293"/>
          </a:xfrm>
          <a:prstGeom prst="round2DiagRect">
            <a:avLst>
              <a:gd name="adj1" fmla="val 0"/>
              <a:gd name="adj2" fmla="val 16398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74" y="3644900"/>
            <a:ext cx="4156364" cy="2576293"/>
          </a:xfrm>
          <a:prstGeom prst="round2DiagRect">
            <a:avLst>
              <a:gd name="adj1" fmla="val 0"/>
              <a:gd name="adj2" fmla="val 1428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87" y="25400"/>
            <a:ext cx="4156364" cy="254151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758638"/>
            <a:ext cx="9322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2009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(Massively multiplayer online game)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9000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4992" y="6420703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8133" y="6420703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6482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35114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 r="45652"/>
          <a:stretch/>
        </p:blipFill>
        <p:spPr>
          <a:xfrm>
            <a:off x="5028954" y="1752600"/>
            <a:ext cx="3439948" cy="2734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0"/>
          <a:stretch/>
        </p:blipFill>
        <p:spPr>
          <a:xfrm>
            <a:off x="533400" y="1752600"/>
            <a:ext cx="4234461" cy="27345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48928" y="6479540"/>
            <a:ext cx="1920240" cy="365760"/>
          </a:xfrm>
        </p:spPr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762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96962"/>
            <a:ext cx="2514600" cy="294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01724"/>
            <a:ext cx="3022600" cy="2967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096962"/>
            <a:ext cx="3375025" cy="2941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175" y="4068762"/>
            <a:ext cx="863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পরিবার পরিজনের সাথে সময়  কাটালে সহজে আসক্তি থেকে বের হয়ে আসা যায়।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3759" r="45219" b="36602"/>
          <a:stretch/>
        </p:blipFill>
        <p:spPr>
          <a:xfrm>
            <a:off x="120446" y="1066800"/>
            <a:ext cx="4047891" cy="3898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14400" y="115374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anose="02000000000000000000" pitchFamily="2" charset="0"/>
              </a:rPr>
              <a:t>আসক্তি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7" t="13759" r="1764" b="36602"/>
          <a:stretch/>
        </p:blipFill>
        <p:spPr>
          <a:xfrm>
            <a:off x="4820935" y="1066801"/>
            <a:ext cx="3865866" cy="3885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8600" y="5117520"/>
            <a:ext cx="7682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85" y="152400"/>
            <a:ext cx="8335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396" y="6324602"/>
            <a:ext cx="6277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76699"/>
            <a:ext cx="4312728" cy="269545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5" y="788734"/>
            <a:ext cx="4274221" cy="267138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/>
          <a:stretch/>
        </p:blipFill>
        <p:spPr>
          <a:xfrm>
            <a:off x="4572000" y="3460120"/>
            <a:ext cx="4312728" cy="271207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" name="Picture 9" descr="Children_swimming_in_Banglade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685" y="3566343"/>
            <a:ext cx="4274221" cy="2605856"/>
          </a:xfrm>
          <a:prstGeom prst="rect">
            <a:avLst/>
          </a:prstGeom>
          <a:ln w="9525">
            <a:solidFill>
              <a:sysClr val="windowText" lastClr="00000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967335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বিতর্কের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2DA2B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50" dirty="0">
              <a:ln w="11430">
                <a:solidFill>
                  <a:sysClr val="windowText" lastClr="000000"/>
                </a:solidFill>
              </a:ln>
              <a:solidFill>
                <a:srgbClr val="2DA2B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9906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199" y="2727930"/>
            <a:ext cx="3047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41412"/>
            <a:ext cx="88391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991380"/>
            <a:ext cx="3047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841564" y="1981200"/>
            <a:ext cx="33024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1563" y="2743200"/>
            <a:ext cx="33024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কাল্পনিক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ross 8"/>
          <p:cNvSpPr/>
          <p:nvPr/>
        </p:nvSpPr>
        <p:spPr>
          <a:xfrm>
            <a:off x="1496300" y="329252"/>
            <a:ext cx="2941426" cy="54222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841563" y="6324845"/>
            <a:ext cx="330243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1" y="3505200"/>
            <a:ext cx="8839196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0722" y="6324845"/>
            <a:ext cx="287215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456" y="5637896"/>
            <a:ext cx="28900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 ii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1563" y="5637896"/>
            <a:ext cx="330243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4343400"/>
            <a:ext cx="235868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4265188"/>
            <a:ext cx="284388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277380"/>
            <a:ext cx="21335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0566" r="4979" b="33180"/>
          <a:stretch/>
        </p:blipFill>
        <p:spPr>
          <a:xfrm>
            <a:off x="4648201" y="287592"/>
            <a:ext cx="2209799" cy="588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04801" y="5029200"/>
            <a:ext cx="88391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609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মতে কোন ধরনের ভূমিকা রাখলে বিভিন্ন ধরনের আসক্তি থেকে  মুক্তি পাওয়া যায় তা আলোচনা কর।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286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0030"/>
            <a:ext cx="8235600" cy="50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99395"/>
            <a:ext cx="396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উর্মি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আলগাজ্জালী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  </a:t>
            </a:r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biswasurmi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০৭@gmail</a:t>
            </a:r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/>
              </a:rPr>
              <a:t>.com</a:t>
            </a:r>
            <a:endParaRPr lang="bn-BD" sz="2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০১৯৩০১৬৩৩০২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668" y="1187252"/>
            <a:ext cx="35705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4481" y="629064"/>
            <a:ext cx="388620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057401"/>
            <a:ext cx="3549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44" y="3442396"/>
            <a:ext cx="1399411" cy="221343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586031"/>
            <a:ext cx="1920240" cy="429668"/>
          </a:xfrm>
        </p:spPr>
        <p:txBody>
          <a:bodyPr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78240" y="6586143"/>
            <a:ext cx="365760" cy="428922"/>
          </a:xfrm>
        </p:spPr>
        <p:txBody>
          <a:bodyPr/>
          <a:lstStyle/>
          <a:p>
            <a:fld id="{FAE0ECAA-5366-43F5-8A65-0635DB598BE6}" type="slidenum">
              <a:rPr lang="en-US" sz="2800" smtClean="0">
                <a:latin typeface="NikoshBAN" pitchFamily="2" charset="0"/>
                <a:cs typeface="NikoshBAN" pitchFamily="2" charset="0"/>
              </a:rPr>
              <a:t>2</a:t>
            </a:fld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1"/>
            <a:ext cx="403859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1"/>
            <a:ext cx="380607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scs\Desktop\picture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" y="3124200"/>
            <a:ext cx="418531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971800"/>
            <a:ext cx="3987697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2699" y="6019800"/>
            <a:ext cx="514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কিসের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57400" y="2057400"/>
            <a:ext cx="4876800" cy="2438400"/>
          </a:xfrm>
          <a:prstGeom prst="ellipse">
            <a:avLst/>
          </a:prstGeom>
          <a:noFill/>
          <a:ln w="76200">
            <a:solidFill>
              <a:srgbClr val="8F1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3048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আসক্তি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7924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/>
              <a:t>আমাদের আজকের পাঠের বিষয়.........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978" y="914400"/>
            <a:ext cx="4997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667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প্রকার  আসক্তি সম্পর্কে বলতে পারবে।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054" y="3962400"/>
            <a:ext cx="8841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আসক্তি থেকে মুক্তি পাওয়ার উপায় গুলো বলতে পারবে।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9733" y="6407944"/>
            <a:ext cx="1937539" cy="365760"/>
          </a:xfrm>
        </p:spPr>
        <p:txBody>
          <a:bodyPr/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76" y="6407944"/>
            <a:ext cx="369056" cy="365125"/>
          </a:xfrm>
        </p:spPr>
        <p:txBody>
          <a:bodyPr/>
          <a:lstStyle/>
          <a:p>
            <a:fld id="{FAE0ECAA-5366-43F5-8A65-0635DB598BE6}" type="slidenum">
              <a:rPr lang="en-US" sz="4000" smtClean="0">
                <a:latin typeface="NikoshBAN" pitchFamily="2" charset="0"/>
                <a:cs typeface="NikoshBAN" pitchFamily="2" charset="0"/>
              </a:rPr>
              <a:t>5</a:t>
            </a:fld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4250960" cy="3746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4876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কম্পিউটার গেমে আসক্তি।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8" y="63500"/>
            <a:ext cx="485012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762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158"/>
            <a:ext cx="4564845" cy="3692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7995" r="13317"/>
          <a:stretch/>
        </p:blipFill>
        <p:spPr>
          <a:xfrm>
            <a:off x="4883692" y="54479"/>
            <a:ext cx="4144552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76400" y="45720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কার্টুনের প্রতি আসক্তি।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4" y="152400"/>
            <a:ext cx="379939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0" y="152400"/>
            <a:ext cx="458967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2971800" y="457091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1365"/>
            <a:ext cx="64980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5198"/>
            <a:ext cx="3904134" cy="24792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57483"/>
            <a:ext cx="3904134" cy="24448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3" y="3957483"/>
            <a:ext cx="3877949" cy="248506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12500" r="7833" b="5533"/>
          <a:stretch/>
        </p:blipFill>
        <p:spPr bwMode="auto">
          <a:xfrm>
            <a:off x="4817106" y="855198"/>
            <a:ext cx="3904134" cy="24792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1" y="3351366"/>
            <a:ext cx="219128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সুমাজি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7298" y="3351365"/>
            <a:ext cx="13147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</a:t>
            </a:r>
            <a:endParaRPr lang="en-US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9173" y="6447468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লিংকড্-ইন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8595" y="6442551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ECAA-5366-43F5-8A65-0635DB598B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768</TotalTime>
  <Words>361</Words>
  <Application>Microsoft Office PowerPoint</Application>
  <PresentationFormat>On-screen Show (4:3)</PresentationFormat>
  <Paragraphs>99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N.B.SYSTEM</dc:creator>
  <cp:lastModifiedBy>N.B.SYSTEM</cp:lastModifiedBy>
  <cp:revision>102</cp:revision>
  <dcterms:created xsi:type="dcterms:W3CDTF">2019-08-09T14:44:01Z</dcterms:created>
  <dcterms:modified xsi:type="dcterms:W3CDTF">2019-12-02T08:40:18Z</dcterms:modified>
</cp:coreProperties>
</file>