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86" r:id="rId2"/>
    <p:sldId id="287" r:id="rId3"/>
    <p:sldId id="284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82" r:id="rId12"/>
    <p:sldId id="283" r:id="rId13"/>
    <p:sldId id="269" r:id="rId14"/>
    <p:sldId id="271" r:id="rId15"/>
    <p:sldId id="274" r:id="rId16"/>
    <p:sldId id="285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40044-8076-4F88-8DE4-E615EA10004D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60320-0E73-498A-840A-6DE5A2FD3A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5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12/02/2019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601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 smtClean="0">
                <a:solidFill>
                  <a:srgbClr val="FFFF00"/>
                </a:solidFill>
                <a:latin typeface="Shonar Bangla" pitchFamily="34" charset="0"/>
                <a:cs typeface="Shonar Bangla" pitchFamily="34" charset="0"/>
              </a:rPr>
              <a:t>স্বাগতম</a:t>
            </a:r>
            <a:endParaRPr lang="en-US" sz="19900" dirty="0">
              <a:solidFill>
                <a:srgbClr val="FFFF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8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7162800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নিম্নের প্রশ্নগুলোর উত্তর 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981200"/>
            <a:ext cx="7239000" cy="2308324"/>
          </a:xfrm>
          <a:prstGeom prst="rect">
            <a:avLst/>
          </a:prstGeom>
          <a:solidFill>
            <a:schemeClr val="accent2"/>
          </a:solidFill>
          <a:ln w="76200" cap="rnd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০১। মাইটোকন্ড্রিয়ার আকৃতি কেমন ?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০২। মাইটোকন্ড্রিয়া কয় স্তর বিশিষ্ট ?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০৩। মাইটোকন্ড্রিয়া কোষের বেশির ভাগ সময় কোথায় থাকে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0"/>
            <a:ext cx="7162800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০১। মাটোকন্ড্রিয়ার চিহ্নিত চিত্র অংকন  কর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lplolo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4772025"/>
            <a:ext cx="2190750" cy="2085975"/>
          </a:xfrm>
          <a:prstGeom prst="rect">
            <a:avLst/>
          </a:prstGeom>
        </p:spPr>
      </p:pic>
      <p:pic>
        <p:nvPicPr>
          <p:cNvPr id="4" name="Picture 3" descr="0u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4875"/>
            <a:ext cx="2143125" cy="2143125"/>
          </a:xfrm>
          <a:prstGeom prst="rect">
            <a:avLst/>
          </a:prstGeom>
        </p:spPr>
      </p:pic>
      <p:pic>
        <p:nvPicPr>
          <p:cNvPr id="5" name="Picture 4" descr="0u6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5" y="4714875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-_Mitochondria_k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8600"/>
            <a:ext cx="8458200" cy="63245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838200"/>
            <a:ext cx="21336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আন্তঃআবরনী পর্দা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33400"/>
            <a:ext cx="15240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বহিঃআবরনী পর্দা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0" y="4800600"/>
            <a:ext cx="1219200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ক্রিস্টি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152400"/>
            <a:ext cx="7467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নিচের 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smtClean="0">
                <a:latin typeface="NikoshBAN" pitchFamily="2" charset="0"/>
                <a:cs typeface="NikoshBAN" pitchFamily="2" charset="0"/>
              </a:rPr>
              <a:t>গুলো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লক্ষ্য কর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5410200" cy="5334000"/>
          </a:xfrm>
          <a:prstGeom prst="rect">
            <a:avLst/>
          </a:prstGeom>
        </p:spPr>
      </p:pic>
      <p:pic>
        <p:nvPicPr>
          <p:cNvPr id="6" name="Picture 5" descr="interact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1219200"/>
            <a:ext cx="3581400" cy="510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2133600"/>
            <a:ext cx="7848600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০১। মাইটোকন্ড্রিয়ার অভ্যান্তরিন গঠন বর্ননা কর।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০২। মাইটোকন্ড্রিয়ার ভিতরের তরল পর্দাথটির নাম কি?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০৩। মাইটোকন্ড্রিয়ার ভিতরের ভাজ হওয়া অংশটি কি নামে পরিচিত?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838200"/>
            <a:ext cx="7162800" cy="707886"/>
          </a:xfrm>
          <a:prstGeom prst="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নিম্নের প্রশ্নের উত্তর খাতায় লিখঃ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5867400"/>
            <a:ext cx="2209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1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tochondrialFunc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0"/>
            <a:ext cx="86868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সবাত শ্বসনের সময় মাইটোকন্ড্রিয়ার 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4807a-f3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304800"/>
            <a:ext cx="85344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মনোযোগ সহকারে চিত্রটি লক্ষ্য 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70866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নিম্নের প্রশ্নটি খাতায় লেখঃ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133600"/>
            <a:ext cx="7391400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০১। মাইটোকন্ড্রিয়ার কাজ বর্ন কর 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4800600"/>
            <a:ext cx="1905000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571500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772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০১। মাইটোকন্ড্রিয়া কয়স্তর বিশিষ্ট অংগানু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3048000"/>
            <a:ext cx="7772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০২। মাইটোকন্ড্রিয়ার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টি কাজ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114800"/>
            <a:ext cx="7772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০৩। ম্যাক্ট্রিস কি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105400"/>
            <a:ext cx="77724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০৪। মাইটোকন্ড্রিয়ার বিভিন্ন অংশগুলোর নাম বল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28600"/>
            <a:ext cx="6553200" cy="92333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746760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মাইটোকন্ড্রিয়াকে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কোষের পাওয়ার হাউস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কেন বলা হয়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ouse-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581400"/>
            <a:ext cx="2667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6191" y="3691972"/>
            <a:ext cx="65151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 err="1">
                <a:latin typeface="SutonnyMJ" pitchFamily="2" charset="0"/>
                <a:cs typeface="SutonnyMJ" pitchFamily="2" charset="0"/>
              </a:rPr>
              <a:t>Aveyj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Kvjvg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AvRv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4950" dirty="0" err="1">
                <a:latin typeface="SutonnyMJ" pitchFamily="2" charset="0"/>
                <a:cs typeface="SutonnyMJ" pitchFamily="2" charset="0"/>
              </a:rPr>
              <a:t>iæ‡ej</a:t>
            </a:r>
            <a:r>
              <a:rPr lang="en-US" sz="4950" dirty="0">
                <a:latin typeface="SutonnyMJ" pitchFamily="2" charset="0"/>
                <a:cs typeface="SutonnyMJ" pitchFamily="2" charset="0"/>
              </a:rPr>
              <a:t>,</a:t>
            </a:r>
            <a:endParaRPr lang="bn-BD" sz="495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>
                <a:latin typeface="SutonnyMJ" pitchFamily="2" charset="0"/>
                <a:cs typeface="SutonnyMJ" pitchFamily="2" charset="0"/>
              </a:rPr>
              <a:t>knx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vjq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wgR©vcyi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cvKzw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›`qv,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pPr algn="ctr"/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28700"/>
            <a:ext cx="2571750" cy="245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73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0--34881-BUTTERFLY ANIMATION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2759989i72drlvju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0600"/>
            <a:ext cx="2847975" cy="18097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8400" y="2819400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2759989i72drlvju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5048250"/>
            <a:ext cx="2847975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3811E-6 L 0.0026 -0.6757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4394E-6 L -0.0026 -0.7562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57200"/>
            <a:ext cx="7010400" cy="707886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7162800" cy="3970318"/>
          </a:xfrm>
          <a:prstGeom prst="rect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দ্বিতীয় অধ্যায়( জীবকোষ ও টিস্যু )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উদ্ভিদ ও প্রাণিকোষের প্রধান অংগানুর কাজ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50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838200"/>
            <a:ext cx="1371600" cy="507831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</a:t>
            </a:r>
          </a:p>
          <a:p>
            <a:pPr algn="ctr"/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</a:t>
            </a:r>
          </a:p>
          <a:p>
            <a:pPr algn="ctr"/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  <a:p>
            <a:pPr algn="ctr"/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</a:t>
            </a:r>
          </a:p>
          <a:p>
            <a:pPr algn="ctr"/>
            <a:endParaRPr lang="bn-BD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762000"/>
            <a:ext cx="6781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০১। মাইটোকন্ড্রিয়া কি বলতে পারবে 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3429000"/>
            <a:ext cx="68580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মাইটোকন্ড্রিয়ার গঠন বর্নণা করতে পারবে 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1676400"/>
            <a:ext cx="6858000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মাইটোকন্ড্রিয়ার চিহ্নিত চিত্র আকঁতে পারবে।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4648200"/>
            <a:ext cx="6781800" cy="1200329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০৪। মাইটোকন্ডিয়ার কাজ ব্যাখ্যা করতে পারবে। 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841248"/>
          </a:xfrm>
          <a:blipFill>
            <a:blip r:embed="rId2"/>
            <a:tile tx="0" ty="0" sx="100000" sy="100000" flip="none" algn="tl"/>
          </a:blipFill>
          <a:ln w="76200"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নিচের ছবির দিকে লক্ষ্য কর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ontent Placeholder 9" descr="it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219200"/>
            <a:ext cx="4572001" cy="4495800"/>
          </a:xfrm>
        </p:spPr>
      </p:pic>
      <p:pic>
        <p:nvPicPr>
          <p:cNvPr id="12" name="Content Placeholder 11" descr="it3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724400" y="1143000"/>
            <a:ext cx="4419600" cy="3200400"/>
          </a:xfrm>
        </p:spPr>
      </p:pic>
      <p:pic>
        <p:nvPicPr>
          <p:cNvPr id="15" name="Picture 14" descr="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4267200"/>
            <a:ext cx="4191000" cy="2590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5657671"/>
            <a:ext cx="4038600" cy="120032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বিল্ডিংটি অসংখ্য কি দ্বারা গঠিত?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00400" cy="3574330"/>
          </a:xfrm>
          <a:prstGeom prst="rect">
            <a:avLst/>
          </a:prstGeom>
        </p:spPr>
      </p:pic>
      <p:pic>
        <p:nvPicPr>
          <p:cNvPr id="5" name="Picture 4" descr="cell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0"/>
            <a:ext cx="5791200" cy="3505200"/>
          </a:xfrm>
          <a:prstGeom prst="rect">
            <a:avLst/>
          </a:prstGeom>
        </p:spPr>
      </p:pic>
      <p:pic>
        <p:nvPicPr>
          <p:cNvPr id="7" name="Picture 6" descr="cell 8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4876800" cy="3200400"/>
          </a:xfrm>
          <a:prstGeom prst="rect">
            <a:avLst/>
          </a:prstGeom>
        </p:spPr>
      </p:pic>
      <p:pic>
        <p:nvPicPr>
          <p:cNvPr id="9" name="Picture 8" descr="cell154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581400"/>
            <a:ext cx="4191000" cy="3000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6211669"/>
            <a:ext cx="6248400" cy="646331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মানুষের দেহ অসংখ্য কি দ্বারা গঠিত?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dsrty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5800078" cy="487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0800000">
            <a:off x="3657600" y="4191000"/>
            <a:ext cx="3581400" cy="198120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315200" y="5943600"/>
            <a:ext cx="777777" cy="64633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dirty="0" smtClean="0"/>
              <a:t>  </a:t>
            </a:r>
            <a:r>
              <a:rPr lang="bn-BD" sz="3600" dirty="0" smtClean="0"/>
              <a:t>?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6019800"/>
            <a:ext cx="5486400" cy="646331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উপরের দন্ডাকার আংগানুটির নাম কি?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ell15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1066800"/>
            <a:ext cx="3200400" cy="4343400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rot="16200000" flipH="1">
            <a:off x="6705600" y="5029200"/>
            <a:ext cx="1447800" cy="76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457200"/>
            <a:ext cx="81534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মাইটোকন্ড্রিয়া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zx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iu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800600"/>
            <a:ext cx="7086600" cy="2057400"/>
          </a:xfrm>
          <a:prstGeom prst="rect">
            <a:avLst/>
          </a:prstGeom>
        </p:spPr>
      </p:pic>
      <p:pic>
        <p:nvPicPr>
          <p:cNvPr id="3" name="Picture 2" descr="mit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232" y="0"/>
            <a:ext cx="4200769" cy="4572000"/>
          </a:xfrm>
          <a:prstGeom prst="rect">
            <a:avLst/>
          </a:prstGeom>
        </p:spPr>
      </p:pic>
      <p:pic>
        <p:nvPicPr>
          <p:cNvPr id="6" name="Picture 5" descr="j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1597</TotalTime>
  <Words>268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Calibri</vt:lpstr>
      <vt:lpstr>Franklin Gothic Book</vt:lpstr>
      <vt:lpstr>Franklin Gothic Medium</vt:lpstr>
      <vt:lpstr>NikoshBAN</vt:lpstr>
      <vt:lpstr>Shonar Bangla</vt:lpstr>
      <vt:lpstr>SutonnyMJ</vt:lpstr>
      <vt:lpstr>Vrinda</vt:lpstr>
      <vt:lpstr>Wingdings 2</vt:lpstr>
      <vt:lpstr>Trek</vt:lpstr>
      <vt:lpstr>PowerPoint Presentation</vt:lpstr>
      <vt:lpstr>PowerPoint Presentation</vt:lpstr>
      <vt:lpstr>PowerPoint Presentation</vt:lpstr>
      <vt:lpstr>PowerPoint Presentation</vt:lpstr>
      <vt:lpstr>নিচের ছবির দিকে লক্ষ্য কর: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01712276872</Manager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SRDL ABUL KALAM</dc:creator>
  <cp:lastModifiedBy>SRDL ABUL KALAM</cp:lastModifiedBy>
  <cp:revision>261</cp:revision>
  <dcterms:created xsi:type="dcterms:W3CDTF">2006-08-16T00:00:00Z</dcterms:created>
  <dcterms:modified xsi:type="dcterms:W3CDTF">2019-12-02T00:56:51Z</dcterms:modified>
</cp:coreProperties>
</file>