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F540-3A91-44E1-AE9E-03C42837F71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82F8A-BC96-45DA-B75F-FD2EC22F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8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4545-A2B5-47A3-9785-AE70E1A6FF0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3B85-45E0-4317-AC42-CFC82E5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38100"/>
            <a:ext cx="92456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943600"/>
            <a:ext cx="777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মাল্টিমিডিয়া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</a:rPr>
              <a:t>ক্লাসরুমে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</a:rPr>
              <a:t>সকলকে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</a:rPr>
              <a:t>স্বাগত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75553"/>
            <a:ext cx="52578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বাড়ির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2819400"/>
            <a:ext cx="7696200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নিচের</a:t>
            </a:r>
            <a:r>
              <a:rPr lang="en-US" dirty="0" smtClean="0"/>
              <a:t>  </a:t>
            </a:r>
            <a:r>
              <a:rPr lang="en-US" dirty="0" err="1" smtClean="0"/>
              <a:t>ইলেকট্রনিক</a:t>
            </a:r>
            <a:r>
              <a:rPr lang="en-US" dirty="0" smtClean="0"/>
              <a:t>  </a:t>
            </a:r>
            <a:r>
              <a:rPr lang="en-US" dirty="0" err="1" smtClean="0"/>
              <a:t>ইকুইপমেন্ট</a:t>
            </a:r>
            <a:r>
              <a:rPr lang="en-US" dirty="0" smtClean="0"/>
              <a:t> </a:t>
            </a:r>
            <a:r>
              <a:rPr lang="en-US" dirty="0" err="1" smtClean="0"/>
              <a:t>গুলির</a:t>
            </a:r>
            <a:r>
              <a:rPr lang="en-US" dirty="0" smtClean="0"/>
              <a:t>  </a:t>
            </a:r>
            <a:r>
              <a:rPr lang="en-US" dirty="0" err="1" smtClean="0"/>
              <a:t>ব্যবহার</a:t>
            </a:r>
            <a:r>
              <a:rPr lang="en-US" dirty="0" smtClean="0"/>
              <a:t> ও </a:t>
            </a:r>
            <a:r>
              <a:rPr lang="en-US" dirty="0" err="1" smtClean="0"/>
              <a:t>কারয্যাবলী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১। </a:t>
            </a:r>
            <a:r>
              <a:rPr lang="en-US" dirty="0" err="1" smtClean="0"/>
              <a:t>রেজিষ্টার</a:t>
            </a:r>
            <a:r>
              <a:rPr lang="en-US" dirty="0" smtClean="0"/>
              <a:t>, ২।  </a:t>
            </a:r>
            <a:r>
              <a:rPr lang="en-US" dirty="0" err="1" smtClean="0"/>
              <a:t>ক্যাপাসিটর</a:t>
            </a:r>
            <a:r>
              <a:rPr lang="en-US" dirty="0" smtClean="0"/>
              <a:t>, ৩। </a:t>
            </a:r>
            <a:r>
              <a:rPr lang="en-US" dirty="0" err="1" smtClean="0"/>
              <a:t>ডায়োড</a:t>
            </a:r>
            <a:r>
              <a:rPr lang="en-US" dirty="0" smtClean="0"/>
              <a:t>, ৪। </a:t>
            </a:r>
            <a:r>
              <a:rPr lang="en-US" dirty="0" err="1" smtClean="0"/>
              <a:t>ইন্ডাক্টর</a:t>
            </a:r>
            <a:r>
              <a:rPr lang="en-US" dirty="0" smtClean="0"/>
              <a:t>, ৫। </a:t>
            </a:r>
            <a:r>
              <a:rPr lang="en-US" dirty="0" err="1" smtClean="0"/>
              <a:t>এল.ই.ডি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477000" cy="403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82" y="415047"/>
            <a:ext cx="6363217" cy="39518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5181600"/>
            <a:ext cx="53340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ধন্যবাদ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1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4419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শিক্ষকের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পরিচিতি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মি</a:t>
            </a:r>
            <a:r>
              <a:rPr lang="en-US" b="1" dirty="0" smtClean="0"/>
              <a:t>: </a:t>
            </a:r>
            <a:r>
              <a:rPr lang="en-US" b="1" dirty="0" err="1" smtClean="0"/>
              <a:t>অচিন্ত্য</a:t>
            </a:r>
            <a:r>
              <a:rPr lang="en-US" b="1" dirty="0" smtClean="0"/>
              <a:t> </a:t>
            </a:r>
            <a:r>
              <a:rPr lang="en-US" b="1" dirty="0" err="1" smtClean="0"/>
              <a:t>কুমার</a:t>
            </a:r>
            <a:r>
              <a:rPr lang="en-US" b="1" dirty="0" smtClean="0"/>
              <a:t> </a:t>
            </a:r>
            <a:r>
              <a:rPr lang="en-US" b="1" dirty="0" err="1" smtClean="0"/>
              <a:t>দাশ</a:t>
            </a:r>
            <a:endParaRPr lang="en-US" b="1" dirty="0" smtClean="0"/>
          </a:p>
          <a:p>
            <a:pPr algn="ctr"/>
            <a:r>
              <a:rPr lang="en-US" b="1" dirty="0" err="1" smtClean="0"/>
              <a:t>ট্রেড</a:t>
            </a:r>
            <a:r>
              <a:rPr lang="en-US" b="1" dirty="0" smtClean="0"/>
              <a:t> </a:t>
            </a:r>
            <a:r>
              <a:rPr lang="en-US" b="1" dirty="0" err="1" smtClean="0"/>
              <a:t>ইনস্ট্রাক্টর</a:t>
            </a:r>
            <a:r>
              <a:rPr lang="en-US" b="1" dirty="0" smtClean="0"/>
              <a:t>(</a:t>
            </a:r>
            <a:r>
              <a:rPr lang="en-US" b="1" dirty="0" err="1" smtClean="0"/>
              <a:t>জেনারেল</a:t>
            </a:r>
            <a:r>
              <a:rPr lang="en-US" b="1" dirty="0" smtClean="0"/>
              <a:t> </a:t>
            </a:r>
            <a:r>
              <a:rPr lang="en-US" b="1" dirty="0" err="1" smtClean="0"/>
              <a:t>ইলেকট্রনিক্স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err="1" smtClean="0"/>
              <a:t>বাজুয়া</a:t>
            </a:r>
            <a:r>
              <a:rPr lang="en-US" b="1" dirty="0" smtClean="0"/>
              <a:t> </a:t>
            </a:r>
            <a:r>
              <a:rPr lang="en-US" b="1" dirty="0" err="1" smtClean="0"/>
              <a:t>ইউনিয়ন</a:t>
            </a:r>
            <a:r>
              <a:rPr lang="en-US" b="1" dirty="0" smtClean="0"/>
              <a:t> </a:t>
            </a:r>
            <a:r>
              <a:rPr lang="en-US" b="1" dirty="0" err="1" smtClean="0"/>
              <a:t>উচ্চ</a:t>
            </a:r>
            <a:r>
              <a:rPr lang="en-US" b="1" dirty="0" smtClean="0"/>
              <a:t> </a:t>
            </a:r>
            <a:r>
              <a:rPr lang="en-US" b="1" dirty="0" err="1" smtClean="0"/>
              <a:t>বিদ্যালয়</a:t>
            </a:r>
            <a:r>
              <a:rPr lang="en-US" b="1" dirty="0" smtClean="0"/>
              <a:t>,</a:t>
            </a:r>
          </a:p>
          <a:p>
            <a:pPr algn="ctr"/>
            <a:r>
              <a:rPr lang="en-US" b="1" dirty="0" err="1" smtClean="0"/>
              <a:t>বাজুয়া</a:t>
            </a:r>
            <a:r>
              <a:rPr lang="en-US" b="1" dirty="0" smtClean="0"/>
              <a:t>, </a:t>
            </a:r>
            <a:r>
              <a:rPr lang="en-US" b="1" dirty="0" err="1" smtClean="0"/>
              <a:t>দাকোপ</a:t>
            </a:r>
            <a:r>
              <a:rPr lang="en-US" b="1" dirty="0" smtClean="0"/>
              <a:t>, </a:t>
            </a:r>
            <a:r>
              <a:rPr lang="en-US" b="1" dirty="0" err="1" smtClean="0"/>
              <a:t>খুলনা</a:t>
            </a:r>
            <a:r>
              <a:rPr lang="en-US" b="1" dirty="0" smtClean="0"/>
              <a:t>।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মোবাইল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নং</a:t>
            </a:r>
            <a:r>
              <a:rPr lang="en-US" b="1" dirty="0" smtClean="0">
                <a:solidFill>
                  <a:srgbClr val="C00000"/>
                </a:solidFill>
              </a:rPr>
              <a:t>- ০১৯১৬০৬১৮২৩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ই-</a:t>
            </a:r>
            <a:r>
              <a:rPr lang="en-US" b="1" dirty="0" err="1" smtClean="0">
                <a:solidFill>
                  <a:srgbClr val="C00000"/>
                </a:solidFill>
              </a:rPr>
              <a:t>মেইল</a:t>
            </a:r>
            <a:r>
              <a:rPr lang="en-US" b="1" dirty="0" smtClean="0">
                <a:solidFill>
                  <a:srgbClr val="C00000"/>
                </a:solidFill>
              </a:rPr>
              <a:t>: achintodasddc@gmail.com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04800"/>
            <a:ext cx="41148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 smtClean="0"/>
          </a:p>
          <a:p>
            <a:pPr algn="ctr"/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শ্রেণি</a:t>
            </a:r>
            <a:r>
              <a:rPr lang="en-US" dirty="0" smtClean="0"/>
              <a:t>: ৯ম </a:t>
            </a:r>
          </a:p>
          <a:p>
            <a:r>
              <a:rPr lang="en-US" dirty="0" err="1" smtClean="0"/>
              <a:t>শাখা</a:t>
            </a:r>
            <a:r>
              <a:rPr lang="en-US" dirty="0" smtClean="0"/>
              <a:t>: </a:t>
            </a:r>
            <a:r>
              <a:rPr lang="en-US" dirty="0" err="1" smtClean="0"/>
              <a:t>এস.এস.সি</a:t>
            </a:r>
            <a:r>
              <a:rPr lang="en-US" dirty="0" smtClean="0"/>
              <a:t>(</a:t>
            </a:r>
            <a:r>
              <a:rPr lang="en-US" dirty="0" err="1" smtClean="0"/>
              <a:t>ভোকেশনাল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বিভাগ</a:t>
            </a:r>
            <a:r>
              <a:rPr lang="en-US" dirty="0" smtClean="0"/>
              <a:t>: </a:t>
            </a:r>
            <a:r>
              <a:rPr lang="en-US" dirty="0" err="1" smtClean="0"/>
              <a:t>জেনারেল</a:t>
            </a:r>
            <a:r>
              <a:rPr lang="en-US" dirty="0" smtClean="0"/>
              <a:t> </a:t>
            </a:r>
            <a:r>
              <a:rPr lang="en-US" dirty="0" err="1" smtClean="0"/>
              <a:t>ইলেকট্রনিক্স</a:t>
            </a:r>
            <a:endParaRPr lang="en-US" dirty="0" smtClean="0"/>
          </a:p>
          <a:p>
            <a:r>
              <a:rPr lang="en-US" dirty="0" err="1" smtClean="0"/>
              <a:t>বিষয়</a:t>
            </a:r>
            <a:r>
              <a:rPr lang="en-US" dirty="0" smtClean="0"/>
              <a:t>: </a:t>
            </a:r>
            <a:r>
              <a:rPr lang="en-US" dirty="0" err="1" smtClean="0"/>
              <a:t>জেনারেল</a:t>
            </a:r>
            <a:r>
              <a:rPr lang="en-US" dirty="0" smtClean="0"/>
              <a:t> ইলেকট্রনিক্স-১(১ম </a:t>
            </a:r>
            <a:r>
              <a:rPr lang="en-US" dirty="0" err="1" smtClean="0"/>
              <a:t>পত্র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অধ্যায়</a:t>
            </a:r>
            <a:r>
              <a:rPr lang="en-US" dirty="0" smtClean="0"/>
              <a:t>: ৩য়</a:t>
            </a:r>
          </a:p>
          <a:p>
            <a:r>
              <a:rPr lang="en-US" dirty="0" err="1" smtClean="0"/>
              <a:t>সময়</a:t>
            </a:r>
            <a:r>
              <a:rPr lang="en-US" dirty="0" smtClean="0"/>
              <a:t>: ৫০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811" y="3581400"/>
            <a:ext cx="8382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কোন</a:t>
            </a:r>
            <a:r>
              <a:rPr lang="en-US" sz="2800" dirty="0" smtClean="0"/>
              <a:t>  </a:t>
            </a:r>
            <a:r>
              <a:rPr lang="en-US" sz="2800" dirty="0" err="1" smtClean="0"/>
              <a:t>ইলেকট্রনিক্স</a:t>
            </a:r>
            <a:r>
              <a:rPr lang="en-US" sz="2800" dirty="0" smtClean="0"/>
              <a:t>  </a:t>
            </a:r>
            <a:r>
              <a:rPr lang="en-US" sz="2800" dirty="0" err="1" smtClean="0"/>
              <a:t>সার্কিট</a:t>
            </a:r>
            <a:r>
              <a:rPr lang="en-US" sz="2800" dirty="0" smtClean="0"/>
              <a:t>  </a:t>
            </a:r>
            <a:r>
              <a:rPr lang="en-US" sz="2800" dirty="0" err="1" smtClean="0"/>
              <a:t>ডায়োগ্রামে</a:t>
            </a:r>
            <a:r>
              <a:rPr lang="en-US" sz="2800" dirty="0" smtClean="0"/>
              <a:t>  </a:t>
            </a:r>
            <a:r>
              <a:rPr lang="en-US" sz="2800" dirty="0" err="1" smtClean="0"/>
              <a:t>কম্পোনেন্টে</a:t>
            </a:r>
            <a:r>
              <a:rPr lang="en-US" sz="2800" dirty="0" smtClean="0"/>
              <a:t> 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 </a:t>
            </a:r>
            <a:r>
              <a:rPr lang="en-US" sz="2800" dirty="0" err="1" smtClean="0"/>
              <a:t>স্থানে</a:t>
            </a:r>
            <a:r>
              <a:rPr lang="en-US" sz="2800" dirty="0" smtClean="0"/>
              <a:t> ঐ </a:t>
            </a:r>
            <a:r>
              <a:rPr lang="en-US" sz="2800" dirty="0" err="1" smtClean="0"/>
              <a:t>কম্পোনেন্টে</a:t>
            </a:r>
            <a:r>
              <a:rPr lang="en-US" sz="2800" smtClean="0"/>
              <a:t> 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67711" y="5105400"/>
            <a:ext cx="5410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92D050"/>
                </a:solidFill>
              </a:rPr>
              <a:t>সিম্বল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বা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প্রতিক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57200"/>
            <a:ext cx="73152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গুলির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914400"/>
            <a:ext cx="234315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14400"/>
            <a:ext cx="2209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52858"/>
            <a:ext cx="2227076" cy="16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62000"/>
            <a:ext cx="556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2800" b="1" dirty="0" smtClean="0">
                <a:solidFill>
                  <a:srgbClr val="7030A0"/>
                </a:solidFill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</a:rPr>
              <a:t>পাঠ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286000"/>
            <a:ext cx="5562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ইলেকট্রনিক্স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</a:rPr>
              <a:t>সিম্বল</a:t>
            </a:r>
            <a:r>
              <a:rPr lang="en-US" sz="3200" dirty="0" smtClean="0">
                <a:solidFill>
                  <a:srgbClr val="002060"/>
                </a:solidFill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</a:rPr>
              <a:t>প্রতিক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1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১। </a:t>
            </a:r>
            <a:r>
              <a:rPr lang="en-US" sz="2000" dirty="0" err="1" smtClean="0"/>
              <a:t>ইলেকট্রনিক্স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কম্পোনেন্ট</a:t>
            </a:r>
            <a:r>
              <a:rPr lang="en-US" sz="2000" dirty="0" smtClean="0"/>
              <a:t>  </a:t>
            </a:r>
            <a:r>
              <a:rPr lang="en-US" sz="2000" dirty="0" err="1" smtClean="0"/>
              <a:t>গুলির</a:t>
            </a:r>
            <a:r>
              <a:rPr lang="en-US" sz="2000" dirty="0" smtClean="0"/>
              <a:t>  </a:t>
            </a:r>
            <a:r>
              <a:rPr lang="en-US" sz="2000" dirty="0" err="1" smtClean="0"/>
              <a:t>সাথে</a:t>
            </a:r>
            <a:r>
              <a:rPr lang="en-US" sz="2000" dirty="0" smtClean="0"/>
              <a:t>  </a:t>
            </a:r>
            <a:r>
              <a:rPr lang="en-US" sz="2000" dirty="0" err="1" smtClean="0"/>
              <a:t>পরিচিত</a:t>
            </a:r>
            <a:r>
              <a:rPr lang="en-US" sz="2000" dirty="0" smtClean="0"/>
              <a:t> 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।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২। </a:t>
            </a:r>
            <a:r>
              <a:rPr lang="en-US" sz="2000" dirty="0" err="1"/>
              <a:t>ইলেকট্রনিক্স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কম্পোনেন্ট</a:t>
            </a:r>
            <a:r>
              <a:rPr lang="en-US" sz="2000" dirty="0" smtClean="0"/>
              <a:t> 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 </a:t>
            </a:r>
            <a:r>
              <a:rPr lang="en-US" sz="2000" dirty="0" err="1" smtClean="0"/>
              <a:t>সিম্বল</a:t>
            </a:r>
            <a:r>
              <a:rPr lang="en-US" sz="2000" dirty="0" smtClean="0"/>
              <a:t>  </a:t>
            </a:r>
            <a:r>
              <a:rPr lang="en-US" sz="2000" dirty="0" err="1" smtClean="0"/>
              <a:t>গুলি</a:t>
            </a:r>
            <a:r>
              <a:rPr lang="en-US" sz="2000" dirty="0" smtClean="0"/>
              <a:t>  </a:t>
            </a:r>
            <a:r>
              <a:rPr lang="en-US" sz="2000" dirty="0" err="1" smtClean="0"/>
              <a:t>জানতে</a:t>
            </a:r>
            <a:r>
              <a:rPr lang="en-US" sz="2000" dirty="0" smtClean="0"/>
              <a:t> 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।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৩। </a:t>
            </a:r>
            <a:r>
              <a:rPr lang="en-US" sz="2000" dirty="0" err="1" smtClean="0"/>
              <a:t>ইলেকট্রনিক্স</a:t>
            </a:r>
            <a:r>
              <a:rPr lang="en-US" sz="2000" dirty="0" smtClean="0"/>
              <a:t>  </a:t>
            </a:r>
            <a:r>
              <a:rPr lang="en-US" sz="2000" dirty="0" err="1" smtClean="0"/>
              <a:t>সার্কিট</a:t>
            </a:r>
            <a:r>
              <a:rPr lang="en-US" sz="2000" dirty="0" smtClean="0"/>
              <a:t>  </a:t>
            </a:r>
            <a:r>
              <a:rPr lang="en-US" sz="2000" dirty="0" err="1" smtClean="0"/>
              <a:t>সম্পর্কে</a:t>
            </a:r>
            <a:r>
              <a:rPr lang="en-US" sz="2000" dirty="0" smtClean="0"/>
              <a:t>  </a:t>
            </a:r>
            <a:r>
              <a:rPr lang="en-US" sz="2000" dirty="0" err="1" smtClean="0"/>
              <a:t>বাস্তব</a:t>
            </a:r>
            <a:r>
              <a:rPr lang="en-US" sz="2000" dirty="0" smtClean="0"/>
              <a:t>  </a:t>
            </a:r>
            <a:r>
              <a:rPr lang="en-US" sz="2000" dirty="0" err="1" smtClean="0"/>
              <a:t>জ্ঞান</a:t>
            </a:r>
            <a:r>
              <a:rPr lang="en-US" sz="2000" dirty="0" smtClean="0"/>
              <a:t>  </a:t>
            </a:r>
            <a:r>
              <a:rPr lang="en-US" sz="2000" dirty="0" err="1" smtClean="0"/>
              <a:t>অর্জন</a:t>
            </a:r>
            <a:r>
              <a:rPr lang="en-US" sz="2000" dirty="0" smtClean="0"/>
              <a:t> 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।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৪। </a:t>
            </a:r>
            <a:r>
              <a:rPr lang="en-US" sz="2000" dirty="0" err="1"/>
              <a:t>ইলেকট্রনিক্স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সার্কিট</a:t>
            </a:r>
            <a:r>
              <a:rPr lang="en-US" sz="2000" dirty="0" smtClean="0"/>
              <a:t>  এ </a:t>
            </a:r>
            <a:r>
              <a:rPr lang="en-US" sz="2000" dirty="0" err="1" smtClean="0"/>
              <a:t>ব্যবহারিত</a:t>
            </a:r>
            <a:r>
              <a:rPr lang="en-US" sz="2000" dirty="0" smtClean="0"/>
              <a:t> 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 </a:t>
            </a:r>
            <a:r>
              <a:rPr lang="en-US" sz="2000" dirty="0" err="1" smtClean="0"/>
              <a:t>সেকশনের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ব্যবহারিত</a:t>
            </a:r>
            <a:r>
              <a:rPr lang="en-US" sz="2000" dirty="0" smtClean="0"/>
              <a:t>  </a:t>
            </a:r>
            <a:r>
              <a:rPr lang="en-US" sz="2000" dirty="0" err="1" smtClean="0"/>
              <a:t>ইকুপমেন্ট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চিনতে</a:t>
            </a:r>
            <a:r>
              <a:rPr lang="en-US" sz="2000" dirty="0" smtClean="0"/>
              <a:t>  </a:t>
            </a:r>
            <a:r>
              <a:rPr lang="en-US" sz="2000" dirty="0" err="1" smtClean="0"/>
              <a:t>পাবে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0"/>
            <a:ext cx="5715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এই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পাঠে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শিক্ষার্থীরা</a:t>
            </a:r>
            <a:r>
              <a:rPr lang="en-US" sz="2400" b="1" dirty="0">
                <a:solidFill>
                  <a:srgbClr val="00B050"/>
                </a:solidFill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216712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5" y="762000"/>
            <a:ext cx="3911775" cy="21850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06" y="809157"/>
            <a:ext cx="3793787" cy="246744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3962400" cy="217080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74" y="3505201"/>
            <a:ext cx="2592926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63712" y="205026"/>
            <a:ext cx="4089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চিত্র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গুলি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লক্ষ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কর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6149401" cy="37719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4600" y="228600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চিত্র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গুলি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লক্ষ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কর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1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81200"/>
            <a:ext cx="3783641" cy="28956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34" y="2438400"/>
            <a:ext cx="4362566" cy="2133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19400" y="685800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চিত্র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গুলি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লক্ষ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কর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9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09600"/>
            <a:ext cx="38862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একক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কাজ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209800"/>
            <a:ext cx="7924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৫টি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ইলেকট্রনিক্স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ইকুইপমেন্ট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ব্যবহার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লিখ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1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150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১। ইলেকট্রনিক্স কম্পোনেন্ট  গুলির  সাথে  পরিচিত  হবে।  ২। ইলেকট্রনিক্স  কম্পোনেন্ট  এর  সিম্বল  গুলি  জানতে  পারবে।  ৩। ইলেকট্রনিক্স  সার্কিট  সম্পর্কে  বাস্তব  জ্ঞান  অর্জন  করতে  পারবে।  ৪। ইলেকট্রনিক্স  সার্কিট  এ ব্যবহারিত  বিভিন্ন  সেকশনের  ব্যবহারিত  ইকুপমেন্ট চিনতে  পাবে।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27</cp:revision>
  <dcterms:created xsi:type="dcterms:W3CDTF">2019-12-02T08:04:14Z</dcterms:created>
  <dcterms:modified xsi:type="dcterms:W3CDTF">2019-12-02T14:03:51Z</dcterms:modified>
</cp:coreProperties>
</file>