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8455F-EC65-4136-8D7B-58D07BC36211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93660-1BBA-4898-9DF7-A457923BE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73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FA75ACB-956A-4590-9733-E1E1FD75AFB4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ail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rjoy\Desktop\Durjoy\1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32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1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urjoy\Desktop\Durjoy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585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304800" y="3276600"/>
            <a:ext cx="2667000" cy="1981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/>
              <a:t>সঠিক</a:t>
            </a:r>
            <a:r>
              <a:rPr lang="en-GB" dirty="0"/>
              <a:t> </a:t>
            </a:r>
            <a:r>
              <a:rPr lang="en-GB" dirty="0" err="1"/>
              <a:t>তথ্য</a:t>
            </a:r>
            <a:r>
              <a:rPr lang="en-GB" dirty="0"/>
              <a:t> </a:t>
            </a:r>
            <a:r>
              <a:rPr lang="en-GB" dirty="0" err="1"/>
              <a:t>দিয়ে</a:t>
            </a:r>
            <a:r>
              <a:rPr lang="en-GB" dirty="0"/>
              <a:t> </a:t>
            </a:r>
            <a:r>
              <a:rPr lang="en-GB" dirty="0" err="1"/>
              <a:t>ফরম</a:t>
            </a:r>
            <a:r>
              <a:rPr lang="en-GB" dirty="0"/>
              <a:t> </a:t>
            </a:r>
            <a:r>
              <a:rPr lang="en-GB" dirty="0" err="1"/>
              <a:t>টি</a:t>
            </a:r>
            <a:r>
              <a:rPr lang="en-GB" dirty="0"/>
              <a:t> </a:t>
            </a:r>
            <a:r>
              <a:rPr lang="en-GB" dirty="0" err="1"/>
              <a:t>পূরন</a:t>
            </a:r>
            <a:r>
              <a:rPr lang="en-GB" dirty="0"/>
              <a:t> </a:t>
            </a:r>
            <a:r>
              <a:rPr lang="en-GB" dirty="0" err="1"/>
              <a:t>করতে</a:t>
            </a:r>
            <a:r>
              <a:rPr lang="en-GB" dirty="0"/>
              <a:t> </a:t>
            </a:r>
            <a:r>
              <a:rPr lang="en-GB" dirty="0" err="1"/>
              <a:t>হবে</a:t>
            </a:r>
            <a:r>
              <a:rPr lang="en-GB" dirty="0"/>
              <a:t>।</a:t>
            </a:r>
          </a:p>
        </p:txBody>
      </p:sp>
      <p:cxnSp>
        <p:nvCxnSpPr>
          <p:cNvPr id="4" name="Elbow Connector 3"/>
          <p:cNvCxnSpPr>
            <a:stCxn id="2" idx="3"/>
          </p:cNvCxnSpPr>
          <p:nvPr/>
        </p:nvCxnSpPr>
        <p:spPr>
          <a:xfrm>
            <a:off x="2971800" y="4267200"/>
            <a:ext cx="3505200" cy="91440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4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urjoy\Desktop\Durjoy\ScreenShot2018-09-14at1.27.20PM-5b9c297146e0fb0024275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63563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" y="2362200"/>
            <a:ext cx="2895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/>
              <a:t>সঠিক</a:t>
            </a:r>
            <a:r>
              <a:rPr lang="en-GB" dirty="0"/>
              <a:t> </a:t>
            </a:r>
            <a:r>
              <a:rPr lang="en-GB" dirty="0" err="1"/>
              <a:t>মোবাইল</a:t>
            </a:r>
            <a:r>
              <a:rPr lang="en-GB" dirty="0"/>
              <a:t> </a:t>
            </a:r>
            <a:r>
              <a:rPr lang="en-GB" dirty="0" err="1"/>
              <a:t>নম্বর</a:t>
            </a:r>
            <a:r>
              <a:rPr lang="en-GB" dirty="0"/>
              <a:t> </a:t>
            </a:r>
            <a:r>
              <a:rPr lang="en-GB" dirty="0" err="1"/>
              <a:t>দিয়ে</a:t>
            </a:r>
            <a:r>
              <a:rPr lang="en-GB" dirty="0"/>
              <a:t>  </a:t>
            </a:r>
          </a:p>
          <a:p>
            <a:pPr algn="ctr">
              <a:defRPr/>
            </a:pPr>
            <a:r>
              <a:rPr lang="en-GB" dirty="0"/>
              <a:t>NEXT </a:t>
            </a:r>
            <a:r>
              <a:rPr lang="en-GB" dirty="0" err="1"/>
              <a:t>ক্লিক</a:t>
            </a:r>
            <a:r>
              <a:rPr lang="en-GB" dirty="0"/>
              <a:t> </a:t>
            </a:r>
            <a:r>
              <a:rPr lang="en-GB" dirty="0" err="1"/>
              <a:t>করতে</a:t>
            </a:r>
            <a:r>
              <a:rPr lang="en-GB" dirty="0"/>
              <a:t> </a:t>
            </a:r>
            <a:r>
              <a:rPr lang="en-GB" dirty="0" err="1"/>
              <a:t>হবে</a:t>
            </a:r>
            <a:r>
              <a:rPr lang="en-GB" dirty="0"/>
              <a:t>।</a:t>
            </a:r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2819400" y="3581400"/>
            <a:ext cx="1219200" cy="228600"/>
          </a:xfrm>
          <a:prstGeom prst="bentConnector3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0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urjoy\Desktop\Durjoy\1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514600"/>
            <a:ext cx="88423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 Diagonal Corner Rectangle 1"/>
          <p:cNvSpPr/>
          <p:nvPr/>
        </p:nvSpPr>
        <p:spPr>
          <a:xfrm>
            <a:off x="1447800" y="152400"/>
            <a:ext cx="5562600" cy="1981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Down Arrow 2"/>
          <p:cNvSpPr/>
          <p:nvPr/>
        </p:nvSpPr>
        <p:spPr>
          <a:xfrm>
            <a:off x="4038600" y="2209800"/>
            <a:ext cx="523875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1600200" y="381000"/>
            <a:ext cx="5181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4400">
                <a:solidFill>
                  <a:schemeClr val="bg1"/>
                </a:solidFill>
              </a:rPr>
              <a:t>ইমেইল  আইডি  তৈরী সম্পন্ন।</a:t>
            </a:r>
          </a:p>
        </p:txBody>
      </p:sp>
    </p:spTree>
    <p:extLst>
      <p:ext uri="{BB962C8B-B14F-4D97-AF65-F5344CB8AC3E}">
        <p14:creationId xmlns:p14="http://schemas.microsoft.com/office/powerpoint/2010/main" val="34499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rjoy\Desktop\Durjoy\mail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04799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/>
              <a:t>ইমেইল</a:t>
            </a:r>
            <a:r>
              <a:rPr lang="en-GB" sz="6000" dirty="0" smtClean="0"/>
              <a:t> </a:t>
            </a:r>
            <a:r>
              <a:rPr lang="en-GB" sz="6000" dirty="0" err="1" smtClean="0"/>
              <a:t>সেন্ড</a:t>
            </a:r>
            <a:r>
              <a:rPr lang="en-GB" sz="6000" dirty="0" smtClean="0"/>
              <a:t> </a:t>
            </a:r>
            <a:r>
              <a:rPr lang="en-GB" sz="6000" dirty="0" err="1" smtClean="0"/>
              <a:t>প্রক্রিয়া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2437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urjoy\Desktop\Durjoy\88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390650"/>
            <a:ext cx="9199563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94263" y="0"/>
            <a:ext cx="3962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5029200" y="1905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chemeClr val="bg1"/>
                </a:solidFill>
              </a:rPr>
              <a:t>2. TO তে যার কাছে ইমেইল পাঠাবে তার ঠিকানা লিখতে হবে। </a:t>
            </a:r>
          </a:p>
        </p:txBody>
      </p:sp>
      <p:cxnSp>
        <p:nvCxnSpPr>
          <p:cNvPr id="5" name="Elbow Connector 4"/>
          <p:cNvCxnSpPr>
            <a:stCxn id="2" idx="2"/>
          </p:cNvCxnSpPr>
          <p:nvPr/>
        </p:nvCxnSpPr>
        <p:spPr>
          <a:xfrm rot="5400000">
            <a:off x="5457032" y="1096168"/>
            <a:ext cx="1295400" cy="1541463"/>
          </a:xfrm>
          <a:prstGeom prst="bent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0" y="144463"/>
            <a:ext cx="3429000" cy="73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Elbow Connector 10"/>
          <p:cNvCxnSpPr/>
          <p:nvPr/>
        </p:nvCxnSpPr>
        <p:spPr>
          <a:xfrm rot="5400000" flipH="1" flipV="1">
            <a:off x="723106" y="913607"/>
            <a:ext cx="992187" cy="914400"/>
          </a:xfrm>
          <a:prstGeom prst="bentConnector3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762000" y="2286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1. প্রথমে Compose এ  ক্লিক করতে হবে।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5203825"/>
            <a:ext cx="33528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>
            <a:off x="2895600" y="5572125"/>
            <a:ext cx="1998663" cy="904875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16"/>
          <p:cNvSpPr txBox="1">
            <a:spLocks noChangeArrowheads="1"/>
          </p:cNvSpPr>
          <p:nvPr/>
        </p:nvSpPr>
        <p:spPr bwMode="auto">
          <a:xfrm>
            <a:off x="581025" y="5203825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3. সবশেষে SEND  এ ক্লিক করবো। </a:t>
            </a:r>
          </a:p>
        </p:txBody>
      </p:sp>
    </p:spTree>
    <p:extLst>
      <p:ext uri="{BB962C8B-B14F-4D97-AF65-F5344CB8AC3E}">
        <p14:creationId xmlns:p14="http://schemas.microsoft.com/office/powerpoint/2010/main" val="18538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914400" y="1524000"/>
            <a:ext cx="7391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6000" b="1">
                <a:solidFill>
                  <a:srgbClr val="FF0000"/>
                </a:solidFill>
              </a:rPr>
              <a:t>ইমেইল  রিসেভ/ গ্রহন</a:t>
            </a:r>
          </a:p>
        </p:txBody>
      </p:sp>
      <p:pic>
        <p:nvPicPr>
          <p:cNvPr id="15363" name="Picture 2" descr="C:\Users\Durjoy\Desktop\Durjoy\5c9ce0e02400007b000435c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62338"/>
            <a:ext cx="44196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3477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urjoy\Desktop\Durjoy\fggfg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7162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09800" y="1600200"/>
            <a:ext cx="5334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2286000" y="1839913"/>
            <a:ext cx="693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যেকোন ব্রাউজার থেকে জি মেইল  প্রবেশ করতে হবে।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819400"/>
            <a:ext cx="3429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Elbow Connector 5"/>
          <p:cNvCxnSpPr/>
          <p:nvPr/>
        </p:nvCxnSpPr>
        <p:spPr>
          <a:xfrm>
            <a:off x="2971800" y="4648200"/>
            <a:ext cx="2971800" cy="4572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457200" y="2971800"/>
            <a:ext cx="304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এর পরে ইমেইল আইডি সঠিক ভাবে লিখে Next কিক্ল করে লগ ইন করতে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1932500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urjoy\Desktop\Durjoy\reciver 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67738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0"/>
            <a:ext cx="6553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5" name="Elbow Connector 4"/>
          <p:cNvCxnSpPr/>
          <p:nvPr/>
        </p:nvCxnSpPr>
        <p:spPr>
          <a:xfrm rot="16200000" flipH="1">
            <a:off x="3848100" y="1866900"/>
            <a:ext cx="1447800" cy="4572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990600" y="152400"/>
            <a:ext cx="601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সবশেষ ইমেইলটি সব সময় উপরের দিকে থাকে , সেন্ডারের নামের উপর / সাবজেক্ট এর উপর কিক্ল করলেই মেইল টি ওপেন হবে। </a:t>
            </a:r>
          </a:p>
        </p:txBody>
      </p:sp>
    </p:spTree>
    <p:extLst>
      <p:ext uri="{BB962C8B-B14F-4D97-AF65-F5344CB8AC3E}">
        <p14:creationId xmlns:p14="http://schemas.microsoft.com/office/powerpoint/2010/main" val="30055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urjoy\Downloads\Screenshot_2019-12-02 Test Mail - durjoyonline gmail com - Gm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239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8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533400"/>
            <a:ext cx="38683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একক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কাজ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459" name="Picture 2" descr="C:\Users\Durjoy\Desktop\Durjoy\ten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9225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2286000" y="4724400"/>
            <a:ext cx="7696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8000"/>
              <a:t>ইমেইল কি?</a:t>
            </a:r>
          </a:p>
        </p:txBody>
      </p:sp>
    </p:spTree>
    <p:extLst>
      <p:ext uri="{BB962C8B-B14F-4D97-AF65-F5344CB8AC3E}">
        <p14:creationId xmlns:p14="http://schemas.microsoft.com/office/powerpoint/2010/main" val="9993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26463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143000" y="381000"/>
            <a:ext cx="7239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6600">
                <a:solidFill>
                  <a:srgbClr val="FF0000"/>
                </a:solidFill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8877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 bwMode="auto">
          <a:xfrm>
            <a:off x="2667000" y="351692"/>
            <a:ext cx="342888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3" name="Picture 2" descr="C:\Users\Durjoy\Desktop\Durjoy\Difference-Between-Email-and-Gm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1552575"/>
            <a:ext cx="35814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181600"/>
            <a:ext cx="8153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762000" y="54102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sz="3600">
                <a:solidFill>
                  <a:srgbClr val="FF0000"/>
                </a:solidFill>
              </a:rPr>
              <a:t>ইমেইল পাঠানো প্রক্রিয়া বর্ননা কর</a:t>
            </a:r>
            <a:r>
              <a:rPr 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05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Alternate Process 14">
            <a:extLst>
              <a:ext uri="{FF2B5EF4-FFF2-40B4-BE49-F238E27FC236}"/>
            </a:extLst>
          </p:cNvPr>
          <p:cNvSpPr/>
          <p:nvPr/>
        </p:nvSpPr>
        <p:spPr bwMode="auto">
          <a:xfrm>
            <a:off x="685800" y="1905000"/>
            <a:ext cx="7010400" cy="7016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ইমেইল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কি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rgbClr val="00B050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lowchart: Alternate Process 16">
            <a:extLst>
              <a:ext uri="{FF2B5EF4-FFF2-40B4-BE49-F238E27FC236}"/>
            </a:extLst>
          </p:cNvPr>
          <p:cNvSpPr/>
          <p:nvPr/>
        </p:nvSpPr>
        <p:spPr bwMode="auto">
          <a:xfrm>
            <a:off x="1674813" y="2971800"/>
            <a:ext cx="7010400" cy="779463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000" dirty="0" err="1">
                <a:solidFill>
                  <a:srgbClr val="00B050"/>
                </a:solidFill>
              </a:rPr>
              <a:t>ইমেইল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পাঠানো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প্রক্রিয়া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বর্ননা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কর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00B050"/>
              </a:solidFill>
            </a:endParaRPr>
          </a:p>
          <a:p>
            <a:pPr algn="ctr" eaLnBrk="1" hangingPunct="1"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8" name="Flowchart: Alternate Process 17">
            <a:extLst>
              <a:ext uri="{FF2B5EF4-FFF2-40B4-BE49-F238E27FC236}"/>
            </a:extLst>
          </p:cNvPr>
          <p:cNvSpPr/>
          <p:nvPr/>
        </p:nvSpPr>
        <p:spPr bwMode="auto">
          <a:xfrm>
            <a:off x="2133600" y="4267200"/>
            <a:ext cx="7010400" cy="798513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200" dirty="0" err="1">
                <a:solidFill>
                  <a:srgbClr val="00B050"/>
                </a:solidFill>
              </a:rPr>
              <a:t>ইমেইল</a:t>
            </a:r>
            <a:r>
              <a:rPr lang="en-GB" sz="3200" dirty="0">
                <a:solidFill>
                  <a:srgbClr val="00B050"/>
                </a:solidFill>
              </a:rPr>
              <a:t> </a:t>
            </a:r>
            <a:r>
              <a:rPr lang="en-GB" sz="3200" dirty="0" err="1">
                <a:solidFill>
                  <a:srgbClr val="00B050"/>
                </a:solidFill>
              </a:rPr>
              <a:t>গ্রহনের</a:t>
            </a:r>
            <a:r>
              <a:rPr lang="en-GB" sz="3200" dirty="0">
                <a:solidFill>
                  <a:srgbClr val="00B050"/>
                </a:solidFill>
              </a:rPr>
              <a:t> </a:t>
            </a:r>
            <a:r>
              <a:rPr lang="en-GB" sz="3200" dirty="0" err="1">
                <a:solidFill>
                  <a:srgbClr val="00B050"/>
                </a:solidFill>
              </a:rPr>
              <a:t>প্রক্রিয়া</a:t>
            </a:r>
            <a:r>
              <a:rPr lang="en-GB" sz="3200" dirty="0">
                <a:solidFill>
                  <a:srgbClr val="00B050"/>
                </a:solidFill>
              </a:rPr>
              <a:t> </a:t>
            </a:r>
            <a:r>
              <a:rPr lang="en-GB" sz="3200" dirty="0" err="1">
                <a:solidFill>
                  <a:srgbClr val="00B050"/>
                </a:solidFill>
              </a:rPr>
              <a:t>বর্ননা</a:t>
            </a:r>
            <a:r>
              <a:rPr lang="en-GB" sz="3200" dirty="0">
                <a:solidFill>
                  <a:srgbClr val="00B050"/>
                </a:solidFill>
              </a:rPr>
              <a:t> </a:t>
            </a:r>
            <a:r>
              <a:rPr lang="en-GB" sz="3200" dirty="0" err="1">
                <a:solidFill>
                  <a:srgbClr val="00B050"/>
                </a:solidFill>
              </a:rPr>
              <a:t>কর</a:t>
            </a:r>
            <a:r>
              <a:rPr lang="en-GB" sz="3200" dirty="0">
                <a:solidFill>
                  <a:srgbClr val="00B050"/>
                </a:solidFill>
              </a:rPr>
              <a:t>।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133600" y="277813"/>
            <a:ext cx="4114800" cy="132238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bn-BD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34433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2058988" y="304800"/>
            <a:ext cx="5103812" cy="120015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4" name="Picture 9" descr="C:\Users\Durjoy\Desktop\Durjoy\102319_ho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600200"/>
            <a:ext cx="475456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5334000"/>
            <a:ext cx="751680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GB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GB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এ্যাকাউন্ড</a:t>
            </a:r>
            <a:r>
              <a:rPr lang="en-GB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GB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201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rjoy\Desktop\Durjoy\80389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3409"/>
            <a:ext cx="8709463" cy="39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C:\Users\Durjoy\Desktop\Durjoy\untitled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33575"/>
            <a:ext cx="4437062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1219200" y="304800"/>
            <a:ext cx="7162800" cy="1371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371600" y="457200"/>
            <a:ext cx="6858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ছবি</a:t>
            </a:r>
            <a:r>
              <a:rPr lang="en-GB" sz="6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6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গুলো</a:t>
            </a:r>
            <a:r>
              <a:rPr lang="en-GB" sz="6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6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দেখ</a:t>
            </a:r>
            <a:endParaRPr lang="en-GB" sz="6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01" name="Picture 5" descr="C:\Users\Durjoy\Desktop\Durjoy\email-icons-powerpoint-363200-67272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93900"/>
            <a:ext cx="2695575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614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609600" y="1004888"/>
            <a:ext cx="9982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6600" b="1" i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14326" r="15565" b="36703"/>
          <a:stretch>
            <a:fillRect/>
          </a:stretch>
        </p:blipFill>
        <p:spPr bwMode="auto">
          <a:xfrm>
            <a:off x="2286000" y="0"/>
            <a:ext cx="4191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C:\Users\Durjoy\Desktop\Durjoy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73313"/>
            <a:ext cx="70389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137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/>
            </a:extLst>
          </p:cNvPr>
          <p:cNvSpPr/>
          <p:nvPr/>
        </p:nvSpPr>
        <p:spPr>
          <a:xfrm>
            <a:off x="1817688" y="1524000"/>
            <a:ext cx="5999162" cy="685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পাঠ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শেষে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জানতে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পারবে</a:t>
            </a:r>
            <a:endParaRPr lang="en-US" sz="3000" dirty="0">
              <a:solidFill>
                <a:srgbClr val="FF0000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228600"/>
            <a:ext cx="533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/>
              <a:t>শিখনফল</a:t>
            </a:r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>
            <a:off x="4495800" y="9906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8207" name="Picture 15" descr="C:\Users\Durjoy\Desktop\Durjoy\uy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28888"/>
            <a:ext cx="990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C:\Users\Durjoy\Desktop\Durjoy\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8429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C:\Users\Durjoy\Desktop\Durjoy\uy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14825"/>
            <a:ext cx="990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C:\Users\Durjoy\Desktop\Durjoy\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95900"/>
            <a:ext cx="8429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97013" y="2667000"/>
            <a:ext cx="6503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/>
              <a:t>   ইমেইল কি তা বলতে পারবে।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00400" y="35814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/>
              <a:t>ইমেইল এ্যাকাউন্ট তৈরী করতে পারবে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0400" y="44958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/>
              <a:t>ইমেইল পাঠানো প্রক্রিয়া বর্ননা করতে পারবে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00400" y="54864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/>
              <a:t>ইমেইল গ্রহনের প্রক্রিয়া বর্ননা  করতে পারবে</a:t>
            </a:r>
          </a:p>
        </p:txBody>
      </p:sp>
    </p:spTree>
    <p:extLst>
      <p:ext uri="{BB962C8B-B14F-4D97-AF65-F5344CB8AC3E}">
        <p14:creationId xmlns:p14="http://schemas.microsoft.com/office/powerpoint/2010/main" val="13875592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Users\Durjoy\Desktop\Durjoy\mail_animat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5558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C:\Users\Durjoy\Desktop\Durjoy\email-icons-powerpoint-363200-67272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4073525"/>
            <a:ext cx="27940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C:\Users\Durjoy\Desktop\Durjoy\teno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7831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1447800" y="76200"/>
            <a:ext cx="5334000" cy="1447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86000" y="533400"/>
            <a:ext cx="396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ইমেইল</a:t>
            </a:r>
            <a:endParaRPr lang="en-GB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04800" y="1905000"/>
            <a:ext cx="5257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as-IN" sz="3200" b="1">
                <a:ea typeface="Vrinda"/>
              </a:rPr>
              <a:t>ই-মেইল</a:t>
            </a:r>
            <a:r>
              <a:rPr lang="en-GB" sz="3200" b="1"/>
              <a:t>: </a:t>
            </a:r>
            <a:r>
              <a:rPr lang="as-IN" sz="3200">
                <a:ea typeface="Vrinda"/>
              </a:rPr>
              <a:t> তথা ইলেক্ট্রনিক মেইল হল ডিজিটাল বার্তা যা </a:t>
            </a:r>
            <a:r>
              <a:rPr lang="en-GB" sz="3200"/>
              <a:t> কম্পিউটার </a:t>
            </a:r>
            <a:r>
              <a:rPr lang="as-IN" sz="3200">
                <a:ea typeface="Vrinda"/>
              </a:rPr>
              <a:t>নেটওয়ার্কের মাধ্যমে প্রেরণ করা হয়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30085470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urjoy\Desktop\Durjoy\1 jAsnJYAPWTmQLs51nJEp7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590800"/>
            <a:ext cx="622935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14400" y="533400"/>
            <a:ext cx="6934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/>
              <a:t>প্রথম</a:t>
            </a:r>
            <a:r>
              <a:rPr lang="en-GB" sz="3200" dirty="0"/>
              <a:t> </a:t>
            </a:r>
            <a:r>
              <a:rPr lang="en-GB" sz="3200" dirty="0" err="1"/>
              <a:t>ধাপ</a:t>
            </a:r>
            <a:endParaRPr lang="en-GB" sz="3200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sz="2400" dirty="0" err="1"/>
              <a:t>যেকোন</a:t>
            </a:r>
            <a:r>
              <a:rPr lang="en-GB" sz="2400" dirty="0"/>
              <a:t> </a:t>
            </a:r>
            <a:r>
              <a:rPr lang="en-GB" sz="2400" dirty="0" err="1"/>
              <a:t>একটি</a:t>
            </a:r>
            <a:r>
              <a:rPr lang="en-GB" sz="2400" dirty="0"/>
              <a:t> </a:t>
            </a:r>
            <a:r>
              <a:rPr lang="en-GB" sz="2400" dirty="0" err="1"/>
              <a:t>ওয়েভ</a:t>
            </a:r>
            <a:r>
              <a:rPr lang="en-GB" sz="2400" dirty="0"/>
              <a:t> </a:t>
            </a:r>
            <a:r>
              <a:rPr lang="en-GB" sz="2400" dirty="0" err="1"/>
              <a:t>ব্রাউজার</a:t>
            </a:r>
            <a:r>
              <a:rPr lang="en-GB" sz="2400" dirty="0"/>
              <a:t> </a:t>
            </a:r>
            <a:r>
              <a:rPr lang="en-GB" sz="2400" dirty="0" err="1"/>
              <a:t>ওপেন</a:t>
            </a:r>
            <a:r>
              <a:rPr lang="en-GB" sz="2400" dirty="0"/>
              <a:t> </a:t>
            </a:r>
            <a:r>
              <a:rPr lang="en-GB" sz="2400" dirty="0" err="1"/>
              <a:t>করতে</a:t>
            </a:r>
            <a:r>
              <a:rPr lang="en-GB" sz="2400" dirty="0"/>
              <a:t> </a:t>
            </a:r>
            <a:r>
              <a:rPr lang="en-GB" sz="2400" dirty="0" err="1"/>
              <a:t>হবে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8750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Durjoy\Desktop\Durjoy\r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981200" y="-17463"/>
            <a:ext cx="2362200" cy="1752601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r>
              <a:rPr lang="en-GB" sz="1600" dirty="0" err="1"/>
              <a:t>এ্যাড্রসবারে</a:t>
            </a:r>
            <a:r>
              <a:rPr lang="en-GB" sz="1600" dirty="0"/>
              <a:t> </a:t>
            </a:r>
          </a:p>
          <a:p>
            <a:pPr algn="ctr">
              <a:defRPr/>
            </a:pPr>
            <a:r>
              <a:rPr lang="en-GB" sz="1600" dirty="0">
                <a:hlinkClick r:id="rId3"/>
              </a:rPr>
              <a:t>www.gmail.com</a:t>
            </a:r>
            <a:endParaRPr lang="en-GB" sz="1600" dirty="0"/>
          </a:p>
          <a:p>
            <a:pPr algn="ctr">
              <a:defRPr/>
            </a:pPr>
            <a:r>
              <a:rPr lang="en-GB" sz="1600" dirty="0" err="1"/>
              <a:t>লিখে</a:t>
            </a:r>
            <a:r>
              <a:rPr lang="en-GB" sz="1600" dirty="0"/>
              <a:t> </a:t>
            </a:r>
            <a:r>
              <a:rPr lang="en-GB" sz="1600" dirty="0" err="1"/>
              <a:t>এন্টার</a:t>
            </a:r>
            <a:r>
              <a:rPr lang="en-GB" sz="1600" dirty="0"/>
              <a:t> </a:t>
            </a:r>
            <a:r>
              <a:rPr lang="en-GB" sz="1600" dirty="0" err="1"/>
              <a:t>দিতে</a:t>
            </a:r>
            <a:r>
              <a:rPr lang="en-GB" sz="1600" dirty="0"/>
              <a:t> </a:t>
            </a:r>
            <a:r>
              <a:rPr lang="en-GB" sz="1600" dirty="0" err="1"/>
              <a:t>হবে</a:t>
            </a:r>
            <a:r>
              <a:rPr lang="en-GB" sz="1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117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urjoy\Desktop\Durjoy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-685800"/>
            <a:ext cx="15240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362200"/>
            <a:ext cx="2209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Create Account এ </a:t>
            </a:r>
            <a:r>
              <a:rPr lang="en-GB" dirty="0" err="1"/>
              <a:t>ক্লিক</a:t>
            </a:r>
            <a:r>
              <a:rPr lang="en-GB" dirty="0"/>
              <a:t> </a:t>
            </a:r>
            <a:r>
              <a:rPr lang="en-GB" dirty="0" err="1"/>
              <a:t>করতে</a:t>
            </a:r>
            <a:r>
              <a:rPr lang="en-GB" dirty="0"/>
              <a:t> </a:t>
            </a:r>
            <a:r>
              <a:rPr lang="en-GB" dirty="0" err="1"/>
              <a:t>হবে</a:t>
            </a:r>
            <a:r>
              <a:rPr lang="en-GB" dirty="0"/>
              <a:t>।</a:t>
            </a:r>
          </a:p>
        </p:txBody>
      </p:sp>
      <p:cxnSp>
        <p:nvCxnSpPr>
          <p:cNvPr id="4" name="Elbow Connector 3"/>
          <p:cNvCxnSpPr/>
          <p:nvPr/>
        </p:nvCxnSpPr>
        <p:spPr>
          <a:xfrm>
            <a:off x="2667000" y="3962400"/>
            <a:ext cx="762000" cy="457200"/>
          </a:xfrm>
          <a:prstGeom prst="bentConnector3">
            <a:avLst>
              <a:gd name="adj1" fmla="val 64211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306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221</Words>
  <Application>Microsoft Office PowerPoint</Application>
  <PresentationFormat>On-screen Show (4:3)</PresentationFormat>
  <Paragraphs>42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Durjoy</dc:creator>
  <cp:lastModifiedBy>Durjoy</cp:lastModifiedBy>
  <cp:revision>7</cp:revision>
  <dcterms:created xsi:type="dcterms:W3CDTF">2006-08-16T00:00:00Z</dcterms:created>
  <dcterms:modified xsi:type="dcterms:W3CDTF">2019-12-02T06:16:29Z</dcterms:modified>
</cp:coreProperties>
</file>