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77" r:id="rId3"/>
    <p:sldId id="278" r:id="rId4"/>
    <p:sldId id="284" r:id="rId5"/>
    <p:sldId id="300" r:id="rId6"/>
    <p:sldId id="303" r:id="rId7"/>
    <p:sldId id="299" r:id="rId8"/>
    <p:sldId id="301" r:id="rId9"/>
    <p:sldId id="302" r:id="rId10"/>
    <p:sldId id="281" r:id="rId11"/>
    <p:sldId id="270" r:id="rId12"/>
    <p:sldId id="282" r:id="rId13"/>
    <p:sldId id="304" r:id="rId14"/>
    <p:sldId id="305" r:id="rId15"/>
    <p:sldId id="283" r:id="rId16"/>
    <p:sldId id="306" r:id="rId17"/>
    <p:sldId id="279" r:id="rId18"/>
    <p:sldId id="280" r:id="rId19"/>
    <p:sldId id="275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06" autoAdjust="0"/>
    <p:restoredTop sz="93783" autoAdjust="0"/>
  </p:normalViewPr>
  <p:slideViewPr>
    <p:cSldViewPr>
      <p:cViewPr>
        <p:scale>
          <a:sx n="50" d="100"/>
          <a:sy n="50" d="100"/>
        </p:scale>
        <p:origin x="-189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06BA-A8D3-4270-BA1C-36CEC95665A0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AD06-1F05-4A42-A0EF-291E57B3F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7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30375"/>
            <a:ext cx="5648325" cy="1204913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105400"/>
            <a:ext cx="6400800" cy="76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BD" sz="246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102"/>
            <a:ext cx="9144000" cy="7297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59430" y="889084"/>
            <a:ext cx="37839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8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87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36031"/>
            <a:ext cx="4648200" cy="101841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             </a:t>
            </a:r>
            <a:r>
              <a:rPr lang="bn-BD" sz="4400" b="1" u="sng" dirty="0" smtClean="0">
                <a:solidFill>
                  <a:srgbClr val="7030A0"/>
                </a:solidFill>
              </a:rPr>
              <a:t>আজকের  পাঠ </a:t>
            </a:r>
            <a:endParaRPr lang="en-US" sz="4400" b="1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72085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আত্মকর্ম সংস্থান </a:t>
            </a:r>
            <a:endParaRPr lang="en-US" sz="6000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" y="810385"/>
            <a:ext cx="854166" cy="691661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349466" y="2914650"/>
            <a:ext cx="574584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2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          </a:t>
            </a:r>
            <a:r>
              <a:rPr lang="bn-BD" sz="3600" b="1" u="sng" dirty="0" smtClean="0">
                <a:solidFill>
                  <a:srgbClr val="002060"/>
                </a:solidFill>
              </a:rPr>
              <a:t>আত্ম কর্মসংস্থানের সংজ্ঞা 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নিজেই নিজের কর্মসংস্থান করাকে আত্ম কর্মসংস্থান বলে ।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</a:rPr>
              <a:t>স্বল্প প্রশিক্ষন ও প্রবল আত্ম বিশ্বাসের উপর ভর করে নিজের কর্মসংস্থান নিজেই করা কে আত্মকর্ম সংস্থান  বলে। </a:t>
            </a:r>
          </a:p>
          <a:p>
            <a:pPr algn="just"/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50558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41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38150"/>
            <a:ext cx="7520940" cy="990600"/>
          </a:xfrm>
        </p:spPr>
        <p:txBody>
          <a:bodyPr/>
          <a:lstStyle/>
          <a:p>
            <a:r>
              <a:rPr lang="en-US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উদ্বুদ্ধ </a:t>
            </a:r>
            <a:r>
              <a:rPr lang="bn-BD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করনের উপায় সমুহঃ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09800"/>
            <a:ext cx="7520940" cy="308027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bn-BD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সহজ </a:t>
            </a:r>
            <a:r>
              <a:rPr lang="bn-BD" sz="44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শর্তে</a:t>
            </a:r>
            <a:r>
              <a:rPr lang="bn-BD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ঋন দান</a:t>
            </a:r>
          </a:p>
          <a:p>
            <a:pPr>
              <a:buFont typeface="Wingdings" pitchFamily="2" charset="2"/>
              <a:buChar char="v"/>
            </a:pPr>
            <a:r>
              <a:rPr lang="bn-BD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উৎসাহ প্রদান </a:t>
            </a:r>
            <a:endParaRPr lang="bn-BD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bn-BD" sz="44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প্রশিক্ষন</a:t>
            </a:r>
            <a:r>
              <a:rPr lang="bn-BD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প্রদান</a:t>
            </a:r>
          </a:p>
          <a:p>
            <a:pPr>
              <a:buFont typeface="Wingdings" pitchFamily="2" charset="2"/>
              <a:buChar char="v"/>
            </a:pPr>
            <a:r>
              <a:rPr lang="bn-BD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কর্মমুখী শিক্ষা </a:t>
            </a:r>
            <a:endParaRPr lang="en-U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52463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9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25133" y="395585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প্রশিক্ষন প্রদান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-1"/>
            <a:ext cx="4286250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959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9493" y="357485"/>
            <a:ext cx="4586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কর্ম মুখী শিক্ষা 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1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405908" y="94387"/>
            <a:ext cx="6332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সহজ শর্তে ঋন প্রদান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21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"/>
            <a:ext cx="4191000" cy="308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53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1"/>
            <a:ext cx="4953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081339"/>
            <a:ext cx="4191000" cy="3776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674024" y="3157835"/>
            <a:ext cx="4233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উৎসাহ প্রদান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08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7151" y="3367385"/>
            <a:ext cx="8763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আত্মকর্ম সংস্থানের বিভিন্ন ক্ষেত্র গুলি বর্ণনা কর। </a:t>
            </a:r>
            <a:endParaRPr lang="en-US" sz="54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795634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দলীয় কাজ </a:t>
            </a:r>
            <a:endParaRPr lang="en-US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69608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73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662285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মূল্যায়ন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7475" y="2551837"/>
            <a:ext cx="9518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bn-BD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আত্মকর্ম সংস্থান কি? </a:t>
            </a:r>
          </a:p>
          <a:p>
            <a:pPr algn="ctr"/>
            <a:r>
              <a:rPr lang="bn-BD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bn-BD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আত্মকর্ম সংস্থানের কয়েকটি নাম বল। 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69608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45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990600"/>
            <a:ext cx="4736592" cy="3581400"/>
          </a:xfrm>
        </p:spPr>
        <p:txBody>
          <a:bodyPr>
            <a:normAutofit/>
          </a:bodyPr>
          <a:lstStyle/>
          <a:p>
            <a:pPr algn="just"/>
            <a:endParaRPr lang="en-US" sz="3600" dirty="0" smtClean="0"/>
          </a:p>
          <a:p>
            <a:pPr algn="just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C00000"/>
                </a:solidFill>
              </a:rPr>
              <a:t>কোন</a:t>
            </a:r>
            <a:r>
              <a:rPr lang="en-US" sz="3600" dirty="0">
                <a:solidFill>
                  <a:srgbClr val="C00000"/>
                </a:solidFill>
              </a:rPr>
              <a:t>-</a:t>
            </a:r>
            <a:r>
              <a:rPr lang="bn-BD" sz="3600" dirty="0" smtClean="0">
                <a:solidFill>
                  <a:srgbClr val="C00000"/>
                </a:solidFill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</a:rPr>
              <a:t>-</a:t>
            </a:r>
            <a:r>
              <a:rPr lang="bn-BD" sz="3600" dirty="0" smtClean="0">
                <a:solidFill>
                  <a:srgbClr val="C00000"/>
                </a:solidFill>
              </a:rPr>
              <a:t>উৎস থেকে আত্ম কর্মসংস্থান সম্পর্কে ধারনা পাওয়া যা</a:t>
            </a:r>
            <a:r>
              <a:rPr lang="en-US" sz="3600" dirty="0" smtClean="0">
                <a:solidFill>
                  <a:srgbClr val="C00000"/>
                </a:solidFill>
              </a:rPr>
              <a:t>য় </a:t>
            </a:r>
            <a:r>
              <a:rPr lang="bn-BD" sz="3600" dirty="0" smtClean="0">
                <a:solidFill>
                  <a:srgbClr val="C00000"/>
                </a:solidFill>
              </a:rPr>
              <a:t>তাহা ব্যাখা  কর?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3276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বাড়ীর কাজ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550" y="322973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51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3086100"/>
            <a:ext cx="3733800" cy="549275"/>
          </a:xfrm>
        </p:spPr>
        <p:txBody>
          <a:bodyPr>
            <a:normAutofit/>
          </a:bodyPr>
          <a:lstStyle/>
          <a:p>
            <a:r>
              <a:rPr lang="bn-BD" dirty="0">
                <a:solidFill>
                  <a:schemeClr val="accent5">
                    <a:lumMod val="75000"/>
                  </a:schemeClr>
                </a:solidFill>
              </a:rPr>
              <a:t>শিক্ষকের </a:t>
            </a:r>
            <a:r>
              <a:rPr lang="bn-BD" dirty="0" smtClean="0">
                <a:solidFill>
                  <a:schemeClr val="accent5">
                    <a:lumMod val="75000"/>
                  </a:schemeClr>
                </a:solidFill>
              </a:rPr>
              <a:t>নাম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3632200"/>
            <a:ext cx="4267200" cy="2870200"/>
          </a:xfrm>
          <a:noFill/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BD" sz="3600" b="1" dirty="0" smtClean="0">
                <a:solidFill>
                  <a:srgbClr val="7030A0"/>
                </a:solidFill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bn-BD" sz="12800" dirty="0" smtClean="0"/>
              <a:t>মোঃ </a:t>
            </a:r>
            <a:r>
              <a:rPr lang="bn-BD" sz="12800" dirty="0"/>
              <a:t>রবিউল </a:t>
            </a:r>
            <a:r>
              <a:rPr lang="bn-BD" sz="12800" dirty="0" smtClean="0"/>
              <a:t>ইসলাম</a:t>
            </a:r>
            <a:endParaRPr lang="en-US" sz="12800" dirty="0" smtClean="0"/>
          </a:p>
          <a:p>
            <a:pPr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      </a:t>
            </a:r>
            <a:r>
              <a:rPr lang="en-US" sz="7200" b="1" dirty="0" smtClean="0">
                <a:solidFill>
                  <a:srgbClr val="7030A0"/>
                </a:solidFill>
              </a:rPr>
              <a:t>           </a:t>
            </a:r>
            <a:r>
              <a:rPr lang="en-US" sz="9600" b="1" dirty="0" err="1" smtClean="0">
                <a:solidFill>
                  <a:srgbClr val="7030A0"/>
                </a:solidFill>
              </a:rPr>
              <a:t>প্রধান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</a:rPr>
              <a:t>শিক্ষক</a:t>
            </a:r>
            <a:r>
              <a:rPr lang="bn-BD" sz="9600" dirty="0" smtClean="0">
                <a:solidFill>
                  <a:srgbClr val="7030A0"/>
                </a:solidFill>
              </a:rPr>
              <a:t> </a:t>
            </a:r>
            <a:endParaRPr lang="en-US" sz="9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BD" sz="12800" b="1" dirty="0" smtClean="0">
                <a:solidFill>
                  <a:srgbClr val="002060"/>
                </a:solidFill>
              </a:rPr>
              <a:t>   </a:t>
            </a:r>
            <a:r>
              <a:rPr lang="en-US" sz="8000" b="1" dirty="0" err="1" smtClean="0">
                <a:solidFill>
                  <a:srgbClr val="C00000"/>
                </a:solidFill>
              </a:rPr>
              <a:t>বানিয়াখামার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</a:rPr>
              <a:t>মাধ্যমিক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</a:rPr>
              <a:t>বিদ্যালয়</a:t>
            </a:r>
            <a:endParaRPr lang="en-US" sz="8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8000" b="1" u="sng" dirty="0" smtClean="0">
                <a:solidFill>
                  <a:srgbClr val="002060"/>
                </a:solidFill>
              </a:rPr>
              <a:t>Email-rabiulhm1978@gmail.com</a:t>
            </a:r>
            <a:endParaRPr lang="bn-BD" sz="80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n-BD" sz="9600" dirty="0" smtClean="0">
                <a:solidFill>
                  <a:srgbClr val="C00000"/>
                </a:solidFill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</a:rPr>
              <a:t>মোবাঃ</a:t>
            </a:r>
            <a:r>
              <a:rPr lang="en-US" sz="9600" dirty="0" smtClean="0">
                <a:solidFill>
                  <a:srgbClr val="C00000"/>
                </a:solidFill>
              </a:rPr>
              <a:t> ০১৯২২-৩১৯৭৮৭</a:t>
            </a:r>
            <a:endParaRPr lang="en-US" sz="9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495800" y="3048000"/>
            <a:ext cx="4648200" cy="549275"/>
          </a:xfrm>
        </p:spPr>
        <p:txBody>
          <a:bodyPr>
            <a:normAutofit/>
          </a:bodyPr>
          <a:lstStyle/>
          <a:p>
            <a:r>
              <a:rPr lang="bn-BD" dirty="0"/>
              <a:t>বিষয় পরিচিতি 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267200" y="3632200"/>
            <a:ext cx="4876800" cy="28702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 বিষয়ঃ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</a:rPr>
              <a:t>ব্যবসায়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উদ্যোগ </a:t>
            </a:r>
            <a:endParaRPr lang="bn-BD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 শ্রেনিঃ দশম </a:t>
            </a:r>
            <a:endParaRPr lang="bn-BD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 পাঠঃ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আত্মকর্মসংস্থান 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</a:rPr>
              <a:t> সময়ঃ </a:t>
            </a:r>
            <a:r>
              <a:rPr lang="bn-BD" sz="2800" dirty="0" smtClean="0"/>
              <a:t>৫০মিনিট  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bn-BD" sz="2800" dirty="0" smtClean="0"/>
              <a:t>তারিখঃ </a:t>
            </a:r>
            <a:r>
              <a:rPr lang="en-US" sz="2800" dirty="0" smtClean="0"/>
              <a:t>১০-১০-২০১৯</a:t>
            </a:r>
            <a:r>
              <a:rPr lang="bn-BD" sz="2800" dirty="0" smtClean="0"/>
              <a:t> 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23643" y="1119485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u="sng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727" y="986135"/>
            <a:ext cx="854166" cy="691661"/>
          </a:xfrm>
          <a:prstGeom prst="rect">
            <a:avLst/>
          </a:prstGeom>
        </p:spPr>
      </p:pic>
      <p:pic>
        <p:nvPicPr>
          <p:cNvPr id="12" name="Picture 11" descr="100x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0"/>
            <a:ext cx="274320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561610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5236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0" y="-25241"/>
            <a:ext cx="6000750" cy="6855524"/>
          </a:xfrm>
        </p:spPr>
      </p:pic>
      <p:sp>
        <p:nvSpPr>
          <p:cNvPr id="11" name="Rectangle 10"/>
          <p:cNvSpPr/>
          <p:nvPr/>
        </p:nvSpPr>
        <p:spPr>
          <a:xfrm>
            <a:off x="1" y="1238249"/>
            <a:ext cx="320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n-BD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n-BD" sz="6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সকলকে </a:t>
            </a:r>
          </a:p>
          <a:p>
            <a:pPr algn="ctr"/>
            <a:r>
              <a:rPr lang="bn-BD" sz="6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sz="60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n-BD" sz="6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6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63435"/>
            <a:ext cx="854166" cy="691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66" y="6163434"/>
            <a:ext cx="854166" cy="69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6173719"/>
            <a:ext cx="854166" cy="691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316" y="6173719"/>
            <a:ext cx="854166" cy="691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164" y="6166339"/>
            <a:ext cx="854166" cy="691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080" y="6166339"/>
            <a:ext cx="854166" cy="691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859" y="6166339"/>
            <a:ext cx="854166" cy="691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075" y="6148808"/>
            <a:ext cx="854166" cy="691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050" y="6163435"/>
            <a:ext cx="854166" cy="691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149" y="6148808"/>
            <a:ext cx="854166" cy="6916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266" y="6167858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18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418338"/>
            <a:ext cx="8229600" cy="1143000"/>
          </a:xfrm>
        </p:spPr>
        <p:txBody>
          <a:bodyPr>
            <a:normAutofit/>
          </a:bodyPr>
          <a:lstStyle/>
          <a:p>
            <a:r>
              <a:rPr lang="bn-BD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 ফল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5930"/>
            <a:ext cx="8229600" cy="467487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bn-BD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dirty="0">
                <a:solidFill>
                  <a:srgbClr val="7030A0"/>
                </a:solidFill>
              </a:rPr>
              <a:t>আত্মকর্ম সংস্থানের </a:t>
            </a:r>
            <a:r>
              <a:rPr lang="bn-BD" dirty="0" smtClean="0">
                <a:solidFill>
                  <a:srgbClr val="7030A0"/>
                </a:solidFill>
              </a:rPr>
              <a:t>সংজ্ঞা  </a:t>
            </a:r>
            <a:r>
              <a:rPr lang="bn-BD" dirty="0">
                <a:solidFill>
                  <a:srgbClr val="7030A0"/>
                </a:solidFill>
              </a:rPr>
              <a:t>বলতে পারবে</a:t>
            </a:r>
            <a:r>
              <a:rPr lang="bn-BD" dirty="0" smtClean="0">
                <a:solidFill>
                  <a:srgbClr val="7030A0"/>
                </a:solidFill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bn-BD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dirty="0"/>
              <a:t> আত্মকর্ম সংস্থান কেন প্রয়োজন তা বর্ননা করতে পারবে</a:t>
            </a:r>
            <a:r>
              <a:rPr lang="bn-BD" dirty="0" smtClean="0"/>
              <a:t>।</a:t>
            </a:r>
          </a:p>
          <a:p>
            <a:pPr marL="0" indent="0">
              <a:buNone/>
            </a:pPr>
            <a:endParaRPr lang="bn-BD" dirty="0"/>
          </a:p>
          <a:p>
            <a:pPr>
              <a:buFont typeface="Wingdings" pitchFamily="2" charset="2"/>
              <a:buChar char="v"/>
            </a:pPr>
            <a:r>
              <a:rPr lang="bn-BD" dirty="0">
                <a:solidFill>
                  <a:srgbClr val="7030A0"/>
                </a:solidFill>
              </a:rPr>
              <a:t>আত্মকর্ম সংস্থানের বিভিন্ন ক্ষেত্র সমুহ সম্পর্কে </a:t>
            </a:r>
            <a:r>
              <a:rPr lang="bn-BD" dirty="0" smtClean="0">
                <a:solidFill>
                  <a:srgbClr val="7030A0"/>
                </a:solidFill>
              </a:rPr>
              <a:t>ব্যাখা করতে </a:t>
            </a:r>
            <a:r>
              <a:rPr lang="bn-BD" dirty="0">
                <a:solidFill>
                  <a:srgbClr val="7030A0"/>
                </a:solidFill>
              </a:rPr>
              <a:t>পারবে। </a:t>
            </a:r>
            <a:endParaRPr lang="bn-BD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bn-BD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dirty="0"/>
              <a:t> </a:t>
            </a:r>
            <a:r>
              <a:rPr lang="bn-BD" dirty="0">
                <a:solidFill>
                  <a:srgbClr val="C00000"/>
                </a:solidFill>
              </a:rPr>
              <a:t>আত্মকর্ম সংস্থানের উদ্যোগ গ্রহনের </a:t>
            </a:r>
            <a:r>
              <a:rPr lang="bn-BD" dirty="0" smtClean="0">
                <a:solidFill>
                  <a:srgbClr val="C00000"/>
                </a:solidFill>
              </a:rPr>
              <a:t>বিভিন্ন কৌশল বর্ণনা  করতে </a:t>
            </a:r>
            <a:r>
              <a:rPr lang="bn-BD" dirty="0">
                <a:solidFill>
                  <a:srgbClr val="C00000"/>
                </a:solidFill>
              </a:rPr>
              <a:t>পারবে।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53235"/>
            <a:ext cx="854166" cy="6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19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342" y="0"/>
            <a:ext cx="4630341" cy="358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1"/>
            <a:ext cx="4572001" cy="3581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342" y="3581400"/>
            <a:ext cx="460117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3581399"/>
            <a:ext cx="4601172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073559" y="3234035"/>
            <a:ext cx="4996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হাঁস মুরগি পালন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2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"/>
            <a:ext cx="4648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050"/>
            <a:ext cx="4495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5650"/>
            <a:ext cx="4648200" cy="356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295650"/>
            <a:ext cx="4495800" cy="356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35252" y="3253085"/>
            <a:ext cx="33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পশু পালন 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7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581400"/>
            <a:ext cx="29718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5400"/>
            <a:ext cx="2971800" cy="355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0"/>
            <a:ext cx="3448050" cy="3581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581400"/>
            <a:ext cx="27432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3581400"/>
            <a:ext cx="344805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5400"/>
            <a:ext cx="2743200" cy="355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476198" y="3062585"/>
            <a:ext cx="282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মাছ চাষ 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61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4572000"/>
            <a:ext cx="2824118" cy="2285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" y="0"/>
            <a:ext cx="363855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1" y="4572001"/>
            <a:ext cx="3632209" cy="228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718" y="4558397"/>
            <a:ext cx="2662282" cy="2299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0"/>
            <a:ext cx="2824118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718" y="0"/>
            <a:ext cx="2662282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1" y="2819400"/>
            <a:ext cx="3632209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819400"/>
            <a:ext cx="2824118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718" y="2819401"/>
            <a:ext cx="2662282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31121" y="2224385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ফল চাষ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14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" y="19050"/>
            <a:ext cx="45720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050" y="19050"/>
            <a:ext cx="453390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4591050" cy="3505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050" y="3352800"/>
            <a:ext cx="4552950" cy="3505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59721" y="3272135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ফুল চাষ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4800600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352800"/>
            <a:ext cx="4343400" cy="3505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00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36150" y="3329285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সবজি চাষ 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</TotalTime>
  <Words>196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</vt:lpstr>
      <vt:lpstr>Slide 2</vt:lpstr>
      <vt:lpstr>শিখন ফল</vt:lpstr>
      <vt:lpstr>Slide 4</vt:lpstr>
      <vt:lpstr>Slide 5</vt:lpstr>
      <vt:lpstr>Slide 6</vt:lpstr>
      <vt:lpstr>Slide 7</vt:lpstr>
      <vt:lpstr>Slide 8</vt:lpstr>
      <vt:lpstr>Slide 9</vt:lpstr>
      <vt:lpstr>             আজকের  পাঠ </vt:lpstr>
      <vt:lpstr>              আত্ম কর্মসংস্থানের সংজ্ঞা  </vt:lpstr>
      <vt:lpstr>        উদ্বুদ্ধ করনের উপায় সমুহঃ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TSS</dc:creator>
  <cp:lastModifiedBy>Doel</cp:lastModifiedBy>
  <cp:revision>270</cp:revision>
  <dcterms:created xsi:type="dcterms:W3CDTF">2006-08-16T00:00:00Z</dcterms:created>
  <dcterms:modified xsi:type="dcterms:W3CDTF">2019-12-02T04:42:19Z</dcterms:modified>
</cp:coreProperties>
</file>