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65" r:id="rId4"/>
    <p:sldId id="266" r:id="rId5"/>
    <p:sldId id="287" r:id="rId6"/>
    <p:sldId id="268" r:id="rId7"/>
    <p:sldId id="270" r:id="rId8"/>
    <p:sldId id="282" r:id="rId9"/>
    <p:sldId id="283" r:id="rId10"/>
    <p:sldId id="286" r:id="rId11"/>
    <p:sldId id="259" r:id="rId12"/>
    <p:sldId id="279" r:id="rId13"/>
    <p:sldId id="278" r:id="rId14"/>
    <p:sldId id="281" r:id="rId15"/>
    <p:sldId id="280" r:id="rId16"/>
    <p:sldId id="284" r:id="rId17"/>
    <p:sldId id="273" r:id="rId18"/>
    <p:sldId id="269" r:id="rId19"/>
    <p:sldId id="263" r:id="rId20"/>
    <p:sldId id="264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5050"/>
    <a:srgbClr val="0066FF"/>
    <a:srgbClr val="33CC33"/>
    <a:srgbClr val="FF9900"/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94660"/>
  </p:normalViewPr>
  <p:slideViewPr>
    <p:cSldViewPr>
      <p:cViewPr varScale="1">
        <p:scale>
          <a:sx n="67" d="100"/>
          <a:sy n="67" d="100"/>
        </p:scale>
        <p:origin x="7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3AB06-23FB-42B4-A101-1B15797D7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AD66A-88D0-4108-BC58-EA4C76D06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8214D-BD12-4145-85A7-782F159F1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92E10D-32BF-4089-B4D3-EFB212667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F7239-708F-4FAE-9A33-1CAE2A404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22069-94B8-4EE8-A7DA-60EF7B227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E9DC0-25DC-4293-9CEF-DF7094079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B35D2C-530A-4FC0-A862-DE78397E6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6A42E-2965-4704-A212-E40C165D9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9782176-CDEE-4D87-BDBD-0871B7636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8CEB32-922F-4039-839D-D85454664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763767-914B-4F8D-BE3E-900861CA7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04" r:id="rId4"/>
    <p:sldLayoutId id="2147483905" r:id="rId5"/>
    <p:sldLayoutId id="2147483912" r:id="rId6"/>
    <p:sldLayoutId id="2147483906" r:id="rId7"/>
    <p:sldLayoutId id="2147483913" r:id="rId8"/>
    <p:sldLayoutId id="2147483914" r:id="rId9"/>
    <p:sldLayoutId id="2147483907" r:id="rId10"/>
    <p:sldLayoutId id="214748390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1" fontAlgn="base" hangingPunct="1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1" fontAlgn="base" hangingPunct="1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1" fontAlgn="base" hangingPunct="1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3" descr="aids_logo_397733a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731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38331" y="2438400"/>
            <a:ext cx="7924799" cy="37702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239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5300" y="304800"/>
            <a:ext cx="8267700" cy="7921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এইডস আক্রান্ত ব্যক্তির লক্ষণসমূহ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44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95300" y="1219200"/>
            <a:ext cx="8267700" cy="4419600"/>
          </a:xfrm>
          <a:prstGeom prst="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en-US" sz="4000" b="1" dirty="0" smtClean="0">
                <a:latin typeface="+mn-lt"/>
                <a:cs typeface="NikoshBAN" pitchFamily="2" charset="0"/>
              </a:rPr>
              <a:t> </a:t>
            </a:r>
            <a:r>
              <a:rPr lang="bn-BD" sz="4000" b="1" dirty="0" smtClean="0">
                <a:latin typeface="+mn-lt"/>
                <a:cs typeface="NikoshBAN" pitchFamily="2" charset="0"/>
              </a:rPr>
              <a:t>শরীরের </a:t>
            </a:r>
            <a:r>
              <a:rPr lang="bn-BD" sz="4000" b="1" dirty="0">
                <a:latin typeface="+mn-lt"/>
                <a:cs typeface="NikoshBAN" pitchFamily="2" charset="0"/>
              </a:rPr>
              <a:t>ওজন দ্রুত কমে যাওয়া  ।</a:t>
            </a:r>
            <a:endParaRPr lang="bn-BD" sz="6500" b="1" dirty="0">
              <a:latin typeface="+mn-lt"/>
              <a:cs typeface="NikoshBAN" pitchFamily="2" charset="0"/>
            </a:endParaRP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b="1" dirty="0">
                <a:latin typeface="+mn-lt"/>
                <a:cs typeface="NikoshBAN" pitchFamily="2" charset="0"/>
              </a:rPr>
              <a:t> অজানা কারণে ২ মাসেরও বেশি জ্বর থাকা।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b="1" dirty="0">
                <a:latin typeface="+mn-lt"/>
                <a:cs typeface="NikoshBAN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NikoshBAN" pitchFamily="2" charset="0"/>
              </a:rPr>
              <a:t>অনেকদিন শুকনা কাশি থাকা।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b="1" dirty="0">
                <a:latin typeface="+mn-lt"/>
                <a:cs typeface="NikoshBAN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২ মাসেরও বেশি পাতলা পায়খানা হওয়া।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dirty="0">
                <a:latin typeface="+mn-lt"/>
                <a:cs typeface="NikoshBAN" pitchFamily="2" charset="0"/>
              </a:rPr>
              <a:t> ছত্রাকজনিত সংক্রমণ দেখা দেওয়া ।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dirty="0">
                <a:latin typeface="+mn-lt"/>
                <a:cs typeface="NikoshBAN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NikoshBAN" pitchFamily="2" charset="0"/>
              </a:rPr>
              <a:t>লসিকা গ্রন্থি ফুলে যাওয়া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NikoshBAN" pitchFamily="2" charset="0"/>
              </a:rPr>
              <a:t>।</a:t>
            </a:r>
            <a:endParaRPr lang="bn-BD" sz="6500" b="1" dirty="0">
              <a:latin typeface="+mn-lt"/>
              <a:cs typeface="NikoshBAN" pitchFamily="2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_39126992_aids_africa_203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8488" y="4209256"/>
            <a:ext cx="27432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11" descr="1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9012" y="199232"/>
            <a:ext cx="2617788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12" descr="aids_patient_544212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079" y="179388"/>
            <a:ext cx="27432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1" name="Picture 13" descr="AidsPatient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079" y="4247356"/>
            <a:ext cx="2667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2" name="Picture 14" descr="AIDS-Epidemic-in-Afric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4209256"/>
            <a:ext cx="2667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3" name="Picture 15" descr="aids-patient-984747-ga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90888" y="179388"/>
            <a:ext cx="25908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28600" y="3133725"/>
            <a:ext cx="8458200" cy="7699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এরা সবাই এইডস আক্রান্ত  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27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057650"/>
            <a:ext cx="27432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3" name="Picture 2" descr="aids-photo-candidasi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2752725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3" descr="RTEmagicC_800px-Kaposi__s_Sarcom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04800"/>
            <a:ext cx="24384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5" name="Picture 4" descr="M112292-Shingles_rash_in_an_AIDS_patient-SP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038600"/>
            <a:ext cx="26670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6" name="Picture 5" descr="27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4038600"/>
            <a:ext cx="2430463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7" name="Picture 6" descr="sym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304800"/>
            <a:ext cx="2447925" cy="2676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84813" y="3097213"/>
            <a:ext cx="8394050" cy="768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এইডস আক্রান্ত ব্যক্তির অবস্থা   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lood-bag-inkisha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1"/>
            <a:ext cx="32004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87" name="Picture 3" descr="CA6VWH2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4789" y="4112302"/>
            <a:ext cx="32766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88" name="Picture 4" descr="untitled s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962400"/>
            <a:ext cx="3429000" cy="26908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600" y="2992438"/>
            <a:ext cx="8458200" cy="7699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এইডস যেভাবে ছড়ায় 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 descr="ql-winner-sex-work_1723093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76200"/>
            <a:ext cx="3297238" cy="2724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Heorin addict in Cambodia (Paula Bronstein, Getty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038600"/>
            <a:ext cx="3657600" cy="2686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Picture 2" descr="cover04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00745"/>
            <a:ext cx="3581400" cy="2725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3" descr="292x300-0707103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081462"/>
            <a:ext cx="3352800" cy="2643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3" name="Picture 1" descr="65605049-bangladesh-se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00745"/>
            <a:ext cx="3657600" cy="2897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3098367"/>
            <a:ext cx="8534400" cy="768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এসব থেকে বিরত থাকতে হবে</a:t>
            </a:r>
            <a:endParaRPr lang="en-US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1276057302a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22860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2" descr="dhakaibiye101227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609600"/>
            <a:ext cx="22860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3" descr="syringe-niddle-medical-equipme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191000"/>
            <a:ext cx="19812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7" name="Picture 4" descr="SINGLE_BLOOD_BAG_HOLD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191000"/>
            <a:ext cx="24384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8" name="Picture 5" descr="Surgical%20Instrument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4267200"/>
            <a:ext cx="28194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9" name="Picture 7" descr="aids-awareness6559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609600"/>
            <a:ext cx="2590800" cy="194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4800" y="3117850"/>
            <a:ext cx="8382000" cy="768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এইডস থেকে বাঁচার উপায়</a:t>
            </a:r>
            <a:endParaRPr lang="en-US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k1741764.jpg"/>
          <p:cNvPicPr>
            <a:picLocks noChangeAspect="1"/>
          </p:cNvPicPr>
          <p:nvPr/>
        </p:nvPicPr>
        <p:blipFill rotWithShape="1">
          <a:blip r:embed="rId2"/>
          <a:srcRect t="20210" r="3637" b="7609"/>
          <a:stretch/>
        </p:blipFill>
        <p:spPr bwMode="auto">
          <a:xfrm>
            <a:off x="228600" y="152400"/>
            <a:ext cx="8458200" cy="5181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5638800"/>
            <a:ext cx="8382000" cy="7699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শেষ পরিনতি</a:t>
            </a:r>
            <a:endParaRPr lang="en-US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813" y="2514600"/>
            <a:ext cx="8458200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কারনে এইডস হয় তার তালিকা প্রস্তুত কর।</a:t>
            </a:r>
          </a:p>
          <a:p>
            <a:pPr eaLnBrk="1" hangingPunct="1">
              <a:defRPr/>
            </a:pP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152400" y="304800"/>
            <a:ext cx="8610600" cy="11079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62392" y="1524000"/>
            <a:ext cx="8600607" cy="24384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66FF"/>
            </a:solidFill>
          </a:ln>
        </p:spPr>
        <p:txBody>
          <a:bodyPr rtlCol="0"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bn-BD" sz="19200" dirty="0" smtClean="0">
                <a:latin typeface="NikoshBAN" pitchFamily="2" charset="0"/>
                <a:cs typeface="NikoshBAN" pitchFamily="2" charset="0"/>
              </a:rPr>
              <a:t>১।  এইডস আক্রান্ত ব্যক্তির লক্ষণসমূহ বল।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bn-BD" sz="19200" dirty="0" smtClean="0"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19200" dirty="0" smtClean="0">
                <a:latin typeface="NikoshBAN" pitchFamily="2" charset="0"/>
                <a:cs typeface="NikoshBAN" pitchFamily="2" charset="0"/>
              </a:rPr>
              <a:t>HIV</a:t>
            </a:r>
            <a:r>
              <a:rPr lang="bn-BD" sz="19200" dirty="0" smtClean="0">
                <a:latin typeface="NikoshBAN" pitchFamily="2" charset="0"/>
                <a:cs typeface="NikoshBAN" pitchFamily="2" charset="0"/>
              </a:rPr>
              <a:t> এর পূর্ণ রূপ কি তা  বল ।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bn-BD" sz="19200" dirty="0" smtClean="0">
                <a:latin typeface="NikoshBAN" pitchFamily="2" charset="0"/>
                <a:cs typeface="NikoshBAN" pitchFamily="2" charset="0"/>
              </a:rPr>
              <a:t>৩।  </a:t>
            </a:r>
            <a:r>
              <a:rPr lang="en-US" sz="19200" dirty="0" smtClean="0">
                <a:latin typeface="NikoshBAN" pitchFamily="2" charset="0"/>
                <a:cs typeface="NikoshBAN" pitchFamily="2" charset="0"/>
              </a:rPr>
              <a:t>AIDS </a:t>
            </a:r>
            <a:r>
              <a:rPr lang="bn-BD" sz="19200" dirty="0" smtClean="0">
                <a:latin typeface="NikoshBAN" pitchFamily="2" charset="0"/>
                <a:cs typeface="NikoshBAN" pitchFamily="2" charset="0"/>
              </a:rPr>
              <a:t>এর পূর্ণ রূপ কি তা  বল ।</a:t>
            </a:r>
            <a:r>
              <a:rPr lang="en-US" sz="19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52400" y="304800"/>
            <a:ext cx="86106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610600" cy="1143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828800"/>
            <a:ext cx="8610600" cy="29718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rtlCol="0"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n-BD" sz="1050" dirty="0" smtClean="0">
              <a:latin typeface="NikoshBAN" pitchFamily="2" charset="0"/>
              <a:cs typeface="NikoshBAN" pitchFamily="2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এইডস থেকে বাঁচার উপায় কি কি  তার একটি তালিকা প্রস্তুত কর। </a:t>
            </a:r>
            <a:endParaRPr lang="bn-BD" sz="64600" dirty="0" smtClean="0">
              <a:latin typeface="NikoshBAN" pitchFamily="2" charset="0"/>
              <a:cs typeface="NikoshBAN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n-BD" sz="1050" dirty="0" smtClean="0">
              <a:latin typeface="NikoshBAN" pitchFamily="2" charset="0"/>
              <a:cs typeface="NikoshBAN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105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560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213560"/>
            <a:ext cx="8610600" cy="8532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8072" y="1100578"/>
            <a:ext cx="5846164" cy="2831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মো: সাখাওয়াত হোসেন</a:t>
            </a:r>
          </a:p>
          <a:p>
            <a:pPr algn="r"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r"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কানুহরপুর হাজী আলী আক্কাস দা: মা:</a:t>
            </a:r>
          </a:p>
          <a:p>
            <a:pPr algn="r"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খড়িখালী, ঝিনাইদহ।</a:t>
            </a:r>
          </a:p>
          <a:p>
            <a:pPr algn="r"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মোবাইল: ০১৭১৫৬৭১০৯৬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6" y="1066800"/>
            <a:ext cx="2743200" cy="2895600"/>
          </a:xfrm>
          <a:prstGeom prst="rect">
            <a:avLst/>
          </a:prstGeom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52400" y="4191000"/>
            <a:ext cx="8589364" cy="203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BD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দশম </a:t>
            </a:r>
          </a:p>
          <a:p>
            <a:pPr algn="ctr">
              <a:defRPr/>
            </a:pPr>
            <a:r>
              <a:rPr lang="bn-BD" sz="54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বিষয়ঃ সামাজিক বিজ্ঞান </a:t>
            </a:r>
            <a:endParaRPr lang="en-US" sz="5400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562600"/>
            <a:ext cx="8686800" cy="94456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66FF"/>
            </a:solidFill>
          </a:ln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6600" b="1" dirty="0" smtClean="0">
                <a:solidFill>
                  <a:schemeClr val="hlink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 smtClean="0">
              <a:solidFill>
                <a:schemeClr val="hlin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dozen-red-ros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28599"/>
            <a:ext cx="8382000" cy="5042941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76200" y="304800"/>
            <a:ext cx="8686799" cy="1108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আমরা কি দেখতে পাচ্ছি ?</a:t>
            </a:r>
            <a:endParaRPr lang="en-US" sz="8800" dirty="0"/>
          </a:p>
        </p:txBody>
      </p:sp>
      <p:pic>
        <p:nvPicPr>
          <p:cNvPr id="11269" name="Content Placeholder 13" descr="aids_logo_397733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600200"/>
            <a:ext cx="6705600" cy="482917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85366"/>
            <a:ext cx="8596312" cy="101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রেট্রো ভাইরাস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1" name="Picture 7" descr="1-aids-viru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336675"/>
            <a:ext cx="3124200" cy="2625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2" name="Picture 8" descr="aids-hiv-anatomy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7950"/>
            <a:ext cx="32004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3" name="Picture 11" descr="HIV-laevo-black-4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114800"/>
            <a:ext cx="31877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4" name="Picture 12" descr="aids_viru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104059"/>
            <a:ext cx="3124200" cy="251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52400" y="152400"/>
            <a:ext cx="8534400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dirty="0">
                <a:latin typeface="Arial Black" panose="020B0A04020102020204" pitchFamily="34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NikoshBAN" pitchFamily="2" charset="0"/>
              </a:rPr>
              <a:t>HIV</a:t>
            </a:r>
            <a:r>
              <a:rPr lang="bn-BD" sz="3200" dirty="0">
                <a:solidFill>
                  <a:schemeClr val="tx1"/>
                </a:solidFill>
                <a:latin typeface="Arial Black" panose="020B0A04020102020204" pitchFamily="34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Arial Black" panose="020B0A04020102020204" pitchFamily="34" charset="0"/>
                <a:cs typeface="NikoshBAN" pitchFamily="2" charset="0"/>
              </a:rPr>
              <a:t>এর পূর্ণ রূপ  হল </a:t>
            </a:r>
            <a:endParaRPr lang="bn-BD" sz="4800" dirty="0" smtClean="0">
              <a:solidFill>
                <a:schemeClr val="tx1"/>
              </a:solidFill>
              <a:latin typeface="Arial Black" panose="020B0A04020102020204" pitchFamily="34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NikoshBAN" pitchFamily="2" charset="0"/>
              </a:rPr>
              <a:t>Human 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NikoshBAN" pitchFamily="2" charset="0"/>
              </a:rPr>
              <a:t>Immunodeficiency Virus</a:t>
            </a:r>
            <a:endParaRPr lang="en-US" sz="8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152400" y="2286000"/>
            <a:ext cx="8534400" cy="443198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  <a:cs typeface="NikoshBAN" pitchFamily="2" charset="0"/>
              </a:rPr>
              <a:t>AIDS </a:t>
            </a:r>
            <a:r>
              <a:rPr lang="bn-BD" sz="5400" dirty="0">
                <a:solidFill>
                  <a:schemeClr val="tx1"/>
                </a:solidFill>
                <a:latin typeface="Arial Black" panose="020B0A04020102020204" pitchFamily="34" charset="0"/>
                <a:cs typeface="NikoshBAN" pitchFamily="2" charset="0"/>
              </a:rPr>
              <a:t>এর পূর্ণ রূপ  হল </a:t>
            </a:r>
            <a:r>
              <a:rPr lang="en-US" sz="5400" dirty="0">
                <a:solidFill>
                  <a:schemeClr val="tx1"/>
                </a:solidFill>
                <a:latin typeface="Arial Black" panose="020B0A04020102020204" pitchFamily="34" charset="0"/>
                <a:cs typeface="NikoshBAN" pitchFamily="2" charset="0"/>
              </a:rPr>
              <a:t> </a:t>
            </a:r>
            <a:endParaRPr lang="bn-BD" sz="5400" dirty="0" smtClean="0">
              <a:solidFill>
                <a:schemeClr val="tx1"/>
              </a:solidFill>
              <a:latin typeface="Arial Black" panose="020B0A04020102020204" pitchFamily="34" charset="0"/>
              <a:cs typeface="NikoshBAN" pitchFamily="2" charset="0"/>
            </a:endParaRPr>
          </a:p>
          <a:p>
            <a:pPr algn="r">
              <a:defRPr/>
            </a:pPr>
            <a:r>
              <a:rPr lang="en-US" sz="5400" dirty="0" smtClean="0">
                <a:solidFill>
                  <a:schemeClr val="tx1"/>
                </a:solidFill>
                <a:latin typeface="Arial Black" panose="020B0A04020102020204" pitchFamily="34" charset="0"/>
                <a:cs typeface="NikoshBAN" pitchFamily="2" charset="0"/>
              </a:rPr>
              <a:t>A =	   Acquired </a:t>
            </a:r>
            <a:endParaRPr lang="bn-BD" sz="5400" dirty="0" smtClean="0">
              <a:solidFill>
                <a:schemeClr val="tx1"/>
              </a:solidFill>
              <a:latin typeface="Arial Black" panose="020B0A04020102020204" pitchFamily="34" charset="0"/>
              <a:cs typeface="NikoshBAN" pitchFamily="2" charset="0"/>
            </a:endParaRPr>
          </a:p>
          <a:p>
            <a:pPr algn="r">
              <a:defRPr/>
            </a:pPr>
            <a:r>
              <a:rPr lang="en-US" sz="5400" dirty="0" smtClean="0">
                <a:solidFill>
                  <a:schemeClr val="tx1"/>
                </a:solidFill>
                <a:latin typeface="Arial Black" panose="020B0A04020102020204" pitchFamily="34" charset="0"/>
                <a:cs typeface="NikoshBAN" pitchFamily="2" charset="0"/>
              </a:rPr>
              <a:t>I  = 		Immune </a:t>
            </a:r>
            <a:endParaRPr lang="bn-BD" sz="5400" dirty="0" smtClean="0">
              <a:solidFill>
                <a:schemeClr val="tx1"/>
              </a:solidFill>
              <a:latin typeface="Arial Black" panose="020B0A04020102020204" pitchFamily="34" charset="0"/>
              <a:cs typeface="NikoshBAN" pitchFamily="2" charset="0"/>
            </a:endParaRPr>
          </a:p>
          <a:p>
            <a:pPr algn="r">
              <a:defRPr/>
            </a:pPr>
            <a:r>
              <a:rPr lang="en-US" sz="5400" dirty="0" smtClean="0">
                <a:solidFill>
                  <a:schemeClr val="tx1"/>
                </a:solidFill>
                <a:latin typeface="Arial Black" panose="020B0A04020102020204" pitchFamily="34" charset="0"/>
                <a:cs typeface="NikoshBAN" pitchFamily="2" charset="0"/>
              </a:rPr>
              <a:t>D = 	Deficiency </a:t>
            </a:r>
            <a:endParaRPr lang="bn-BD" sz="5400" dirty="0" smtClean="0">
              <a:solidFill>
                <a:schemeClr val="tx1"/>
              </a:solidFill>
              <a:latin typeface="Arial Black" panose="020B0A04020102020204" pitchFamily="34" charset="0"/>
              <a:cs typeface="NikoshBAN" pitchFamily="2" charset="0"/>
            </a:endParaRPr>
          </a:p>
          <a:p>
            <a:pPr algn="r">
              <a:defRPr/>
            </a:pPr>
            <a:r>
              <a:rPr lang="en-US" sz="5400" dirty="0" smtClean="0">
                <a:solidFill>
                  <a:schemeClr val="tx1"/>
                </a:solidFill>
                <a:latin typeface="Arial Black" panose="020B0A04020102020204" pitchFamily="34" charset="0"/>
                <a:cs typeface="NikoshBAN" pitchFamily="2" charset="0"/>
              </a:rPr>
              <a:t>S =	 Syndrome </a:t>
            </a:r>
            <a:endParaRPr lang="en-US" sz="16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304800"/>
            <a:ext cx="8534400" cy="61093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এইচ আই ভি 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ও 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এইডস </a:t>
            </a:r>
            <a:endParaRPr lang="bn-BD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83356" y="228600"/>
            <a:ext cx="8534400" cy="6858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bn-BD" sz="60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72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83357" y="1066800"/>
            <a:ext cx="8534400" cy="44957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এইডস কি তা বলতে পারবে।</a:t>
            </a:r>
          </a:p>
          <a:p>
            <a:pPr>
              <a:defRPr/>
            </a:pP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কি তা বলতে পারবে।</a:t>
            </a:r>
          </a:p>
          <a:p>
            <a:pPr>
              <a:defRPr/>
            </a:pP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এইডস এর লক্ষণ সমূহ বর্ণনা করতে পারবে। </a:t>
            </a:r>
          </a:p>
          <a:p>
            <a:pPr>
              <a:defRPr/>
            </a:pP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এইডস প্রতিরোধ করা যায় কিভাবে বর্ণনা করতে পারবে।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Content Placeholder 3" descr="intelligent-monkey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66800" y="1676400"/>
            <a:ext cx="6553200" cy="487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14"/>
          <p:cNvSpPr txBox="1">
            <a:spLocks noChangeArrowheads="1"/>
          </p:cNvSpPr>
          <p:nvPr/>
        </p:nvSpPr>
        <p:spPr bwMode="auto">
          <a:xfrm>
            <a:off x="304800" y="304800"/>
            <a:ext cx="84582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anchor="ctr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আফ্রিকায় সর্ব প্রথম বানরের মধ্যে</a:t>
            </a:r>
            <a:r>
              <a:rPr lang="bn-BD" sz="5400" dirty="0"/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রেট্রো ভাইরাসটি সনাক্ত করা হয়।</a:t>
            </a:r>
            <a:endParaRPr lang="en-US" sz="5400" dirty="0">
              <a:solidFill>
                <a:srgbClr val="0070C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Small Bab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5638800" cy="541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bn-BD" sz="4400" dirty="0">
                <a:latin typeface="NikoshBAN" pitchFamily="2" charset="0"/>
                <a:ea typeface="+mj-ea"/>
                <a:cs typeface="NikoshBAN" pitchFamily="2" charset="0"/>
              </a:rPr>
              <a:t>বাংলাদেশে সর্ব প্রথম এইডস আক্রান্ত ব্যক্তি।  </a:t>
            </a:r>
            <a:endParaRPr lang="en-US" sz="44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V Shahid -16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HIV Shahid -16</Template>
  <TotalTime>83</TotalTime>
  <Words>247</Words>
  <Application>Microsoft Office PowerPoint</Application>
  <PresentationFormat>On-screen Show (4:3)</PresentationFormat>
  <Paragraphs>54</Paragraphs>
  <Slides>20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Century Schoolbook</vt:lpstr>
      <vt:lpstr>NikoshBAN</vt:lpstr>
      <vt:lpstr>Wingdings</vt:lpstr>
      <vt:lpstr>Wingdings 2</vt:lpstr>
      <vt:lpstr>HIV Shahid -16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ধন্যবাদ</vt:lpstr>
    </vt:vector>
  </TitlesOfParts>
  <Company>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Shuvo</dc:creator>
  <cp:lastModifiedBy>Windows User</cp:lastModifiedBy>
  <cp:revision>29</cp:revision>
  <dcterms:created xsi:type="dcterms:W3CDTF">2011-05-26T13:56:34Z</dcterms:created>
  <dcterms:modified xsi:type="dcterms:W3CDTF">2019-12-02T00:03:11Z</dcterms:modified>
</cp:coreProperties>
</file>