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1"/>
  </p:notesMasterIdLst>
  <p:sldIdLst>
    <p:sldId id="280" r:id="rId2"/>
    <p:sldId id="295" r:id="rId3"/>
    <p:sldId id="296" r:id="rId4"/>
    <p:sldId id="297" r:id="rId5"/>
    <p:sldId id="258" r:id="rId6"/>
    <p:sldId id="298" r:id="rId7"/>
    <p:sldId id="299" r:id="rId8"/>
    <p:sldId id="262" r:id="rId9"/>
    <p:sldId id="300" r:id="rId10"/>
    <p:sldId id="301" r:id="rId11"/>
    <p:sldId id="302" r:id="rId12"/>
    <p:sldId id="303" r:id="rId13"/>
    <p:sldId id="304" r:id="rId14"/>
    <p:sldId id="305" r:id="rId15"/>
    <p:sldId id="306" r:id="rId16"/>
    <p:sldId id="286" r:id="rId17"/>
    <p:sldId id="290" r:id="rId18"/>
    <p:sldId id="287" r:id="rId19"/>
    <p:sldId id="288" r:id="rId20"/>
  </p:sldIdLst>
  <p:sldSz cx="11430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A86DC"/>
    <a:srgbClr val="FCA6E5"/>
    <a:srgbClr val="F846C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8" d="100"/>
          <a:sy n="68" d="100"/>
        </p:scale>
        <p:origin x="954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2821EA3-11CE-448A-A37D-58F5E2554285}" type="doc">
      <dgm:prSet loTypeId="urn:microsoft.com/office/officeart/2005/8/layout/cycle2" loCatId="cycle" qsTypeId="urn:microsoft.com/office/officeart/2005/8/quickstyle/3d1" qsCatId="3D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F373E864-93D1-44D2-9514-524DDA3685C6}">
      <dgm:prSet phldrT="[Text]" custT="1"/>
      <dgm:spPr/>
      <dgm:t>
        <a:bodyPr/>
        <a:lstStyle/>
        <a:p>
          <a:pPr algn="ctr"/>
          <a:r>
            <a:rPr lang="bn-IN" sz="24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জন্ম </a:t>
          </a:r>
        </a:p>
        <a:p>
          <a:pPr algn="ctr"/>
          <a:r>
            <a:rPr lang="bn-IN" sz="24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১৮৮৫ খ্রিষ্টাব্দে </a:t>
          </a:r>
        </a:p>
        <a:p>
          <a:pPr algn="ctr"/>
          <a:r>
            <a:rPr lang="bn-IN" sz="24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 ঢাকা জেলায়</a:t>
          </a:r>
          <a:endParaRPr lang="en-US" sz="2400" dirty="0">
            <a:solidFill>
              <a:schemeClr val="tx1"/>
            </a:solidFill>
          </a:endParaRPr>
        </a:p>
      </dgm:t>
    </dgm:pt>
    <dgm:pt modelId="{9467626A-FBA7-465F-92DE-3EE5FA0C1CE8}" type="parTrans" cxnId="{B0341DBF-DD01-421B-8855-E44A9DBEB66A}">
      <dgm:prSet/>
      <dgm:spPr/>
      <dgm:t>
        <a:bodyPr/>
        <a:lstStyle/>
        <a:p>
          <a:endParaRPr lang="en-US"/>
        </a:p>
      </dgm:t>
    </dgm:pt>
    <dgm:pt modelId="{473491DB-9DD7-4634-842A-08510345ACBC}" type="sibTrans" cxnId="{B0341DBF-DD01-421B-8855-E44A9DBEB66A}">
      <dgm:prSet/>
      <dgm:spPr/>
      <dgm:t>
        <a:bodyPr/>
        <a:lstStyle/>
        <a:p>
          <a:endParaRPr lang="en-US"/>
        </a:p>
      </dgm:t>
    </dgm:pt>
    <dgm:pt modelId="{65AD5873-A372-4ED3-956F-4F536E8DD0DD}">
      <dgm:prSet phldrT="[Text]" custT="1"/>
      <dgm:spPr>
        <a:solidFill>
          <a:srgbClr val="00B0F0"/>
        </a:solidFill>
      </dgm:spPr>
      <dgm:t>
        <a:bodyPr/>
        <a:lstStyle/>
        <a:p>
          <a:pPr algn="l"/>
          <a:endParaRPr lang="bn-IN" sz="2400" dirty="0">
            <a:solidFill>
              <a:schemeClr val="tx1"/>
            </a:solidFill>
            <a:latin typeface="NikoshBAN" panose="02000000000000000000" pitchFamily="2" charset="0"/>
            <a:cs typeface="NikoshBAN" panose="02000000000000000000" pitchFamily="2" charset="0"/>
          </a:endParaRPr>
        </a:p>
        <a:p>
          <a:pPr algn="l"/>
          <a:r>
            <a:rPr lang="bn-IN" sz="24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  কাব্যগ্রন্থ</a:t>
          </a:r>
        </a:p>
        <a:p>
          <a:pPr algn="l"/>
          <a:r>
            <a:rPr lang="bn-IN" sz="24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 ‘অশ্রুমালা’,</a:t>
          </a:r>
        </a:p>
        <a:p>
          <a:pPr algn="l"/>
          <a:r>
            <a:rPr lang="bn-IN" sz="24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‘শিবমন্দির’, ‘অমিয়ধারা’</a:t>
          </a:r>
        </a:p>
        <a:p>
          <a:pPr algn="l"/>
          <a:r>
            <a:rPr lang="bn-IN" sz="24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endParaRPr lang="en-US" sz="2400" dirty="0">
            <a:solidFill>
              <a:schemeClr val="tx1"/>
            </a:solidFill>
          </a:endParaRPr>
        </a:p>
      </dgm:t>
    </dgm:pt>
    <dgm:pt modelId="{A5173CA8-C18F-42D2-B0F8-8C5955AA6723}" type="parTrans" cxnId="{35163979-2C47-4245-814C-9562DA4FE5C1}">
      <dgm:prSet/>
      <dgm:spPr/>
      <dgm:t>
        <a:bodyPr/>
        <a:lstStyle/>
        <a:p>
          <a:endParaRPr lang="en-US"/>
        </a:p>
      </dgm:t>
    </dgm:pt>
    <dgm:pt modelId="{F6E57D9A-68D4-40A5-BFA7-0D5DD9BF215A}" type="sibTrans" cxnId="{35163979-2C47-4245-814C-9562DA4FE5C1}">
      <dgm:prSet/>
      <dgm:spPr/>
      <dgm:t>
        <a:bodyPr/>
        <a:lstStyle/>
        <a:p>
          <a:endParaRPr lang="en-US"/>
        </a:p>
      </dgm:t>
    </dgm:pt>
    <dgm:pt modelId="{663EB8E0-2DF1-49D8-8243-5312C22001A8}">
      <dgm:prSet phldrT="[Text]" custT="1"/>
      <dgm:spPr/>
      <dgm:t>
        <a:bodyPr/>
        <a:lstStyle/>
        <a:p>
          <a:r>
            <a:rPr lang="bn-IN" sz="24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  আসল নাম মুহম্মদ কাজেম আল কুরায়শী</a:t>
          </a:r>
          <a:endParaRPr lang="en-US" sz="2400" dirty="0">
            <a:solidFill>
              <a:schemeClr val="tx1"/>
            </a:solidFill>
          </a:endParaRPr>
        </a:p>
      </dgm:t>
    </dgm:pt>
    <dgm:pt modelId="{66B8E130-3E8C-4FC0-B919-0C910F9813B6}" type="parTrans" cxnId="{876007F3-D552-4B5B-931D-FBBE2415940C}">
      <dgm:prSet/>
      <dgm:spPr/>
      <dgm:t>
        <a:bodyPr/>
        <a:lstStyle/>
        <a:p>
          <a:endParaRPr lang="en-US"/>
        </a:p>
      </dgm:t>
    </dgm:pt>
    <dgm:pt modelId="{98089289-8D17-4436-B476-1899B9663925}" type="sibTrans" cxnId="{876007F3-D552-4B5B-931D-FBBE2415940C}">
      <dgm:prSet/>
      <dgm:spPr/>
      <dgm:t>
        <a:bodyPr/>
        <a:lstStyle/>
        <a:p>
          <a:endParaRPr lang="en-US"/>
        </a:p>
      </dgm:t>
    </dgm:pt>
    <dgm:pt modelId="{CF5AB1FF-6B7B-4CEC-861C-146C65EB184D}">
      <dgm:prSet phldrT="[Text]" custT="1"/>
      <dgm:spPr/>
      <dgm:t>
        <a:bodyPr/>
        <a:lstStyle/>
        <a:p>
          <a:r>
            <a:rPr lang="bn-IN" sz="24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মৃত্যু</a:t>
          </a:r>
        </a:p>
        <a:p>
          <a:r>
            <a:rPr lang="bn-IN" sz="24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১৯৫২ খ্রিষ্টাব্দে </a:t>
          </a:r>
        </a:p>
        <a:p>
          <a:r>
            <a:rPr lang="bn-IN" sz="24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ঢাকায়</a:t>
          </a:r>
          <a:endParaRPr lang="en-US" sz="2400" dirty="0">
            <a:solidFill>
              <a:schemeClr val="tx1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39F597FE-0608-4E83-8902-A129B3FCDB4D}" type="parTrans" cxnId="{8B5F244C-354A-41BD-9220-060DDD26540D}">
      <dgm:prSet/>
      <dgm:spPr/>
      <dgm:t>
        <a:bodyPr/>
        <a:lstStyle/>
        <a:p>
          <a:endParaRPr lang="en-US"/>
        </a:p>
      </dgm:t>
    </dgm:pt>
    <dgm:pt modelId="{44ACDD09-39B6-4A08-9AA3-6A58842BA7FC}" type="sibTrans" cxnId="{8B5F244C-354A-41BD-9220-060DDD26540D}">
      <dgm:prSet/>
      <dgm:spPr/>
      <dgm:t>
        <a:bodyPr/>
        <a:lstStyle/>
        <a:p>
          <a:endParaRPr lang="en-US"/>
        </a:p>
      </dgm:t>
    </dgm:pt>
    <dgm:pt modelId="{A175FB64-E6B4-4364-A8B5-041026A6B956}">
      <dgm:prSet phldrT="[Text]" custT="1"/>
      <dgm:spPr/>
      <dgm:t>
        <a:bodyPr/>
        <a:lstStyle/>
        <a:p>
          <a:r>
            <a:rPr lang="bn-IN" sz="24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 বিখ্যাত মহাকাব্য </a:t>
          </a:r>
        </a:p>
        <a:p>
          <a:r>
            <a:rPr lang="bn-IN" sz="24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‘মহাশ্মশান’</a:t>
          </a:r>
          <a:endParaRPr lang="en-US" sz="2400" dirty="0">
            <a:solidFill>
              <a:schemeClr val="tx1"/>
            </a:solidFill>
          </a:endParaRPr>
        </a:p>
      </dgm:t>
    </dgm:pt>
    <dgm:pt modelId="{85E2802E-B8AF-4F53-9D08-C251F5523014}" type="sibTrans" cxnId="{44181850-A0D0-4151-A145-A0C9629D2231}">
      <dgm:prSet/>
      <dgm:spPr/>
      <dgm:t>
        <a:bodyPr/>
        <a:lstStyle/>
        <a:p>
          <a:endParaRPr lang="en-US"/>
        </a:p>
      </dgm:t>
    </dgm:pt>
    <dgm:pt modelId="{0AC51E2C-FA44-4477-B90E-D6046278523F}" type="parTrans" cxnId="{44181850-A0D0-4151-A145-A0C9629D2231}">
      <dgm:prSet/>
      <dgm:spPr/>
      <dgm:t>
        <a:bodyPr/>
        <a:lstStyle/>
        <a:p>
          <a:endParaRPr lang="en-US"/>
        </a:p>
      </dgm:t>
    </dgm:pt>
    <dgm:pt modelId="{D132CFC1-CC0A-48EA-B56E-5FC0C3EA582D}" type="pres">
      <dgm:prSet presAssocID="{B2821EA3-11CE-448A-A37D-58F5E2554285}" presName="cycle" presStyleCnt="0">
        <dgm:presLayoutVars>
          <dgm:dir/>
          <dgm:resizeHandles val="exact"/>
        </dgm:presLayoutVars>
      </dgm:prSet>
      <dgm:spPr/>
    </dgm:pt>
    <dgm:pt modelId="{F3CA56EE-C40F-448D-80D9-B8DD6E81881C}" type="pres">
      <dgm:prSet presAssocID="{F373E864-93D1-44D2-9514-524DDA3685C6}" presName="node" presStyleLbl="node1" presStyleIdx="0" presStyleCnt="5" custScaleX="104817" custScaleY="108195">
        <dgm:presLayoutVars>
          <dgm:bulletEnabled val="1"/>
        </dgm:presLayoutVars>
      </dgm:prSet>
      <dgm:spPr/>
    </dgm:pt>
    <dgm:pt modelId="{96F54D12-27F3-43DB-B6C4-89D833397952}" type="pres">
      <dgm:prSet presAssocID="{473491DB-9DD7-4634-842A-08510345ACBC}" presName="sibTrans" presStyleLbl="sibTrans2D1" presStyleIdx="0" presStyleCnt="5"/>
      <dgm:spPr/>
    </dgm:pt>
    <dgm:pt modelId="{76BAC454-6F65-492D-92A2-1B763E6B7E1E}" type="pres">
      <dgm:prSet presAssocID="{473491DB-9DD7-4634-842A-08510345ACBC}" presName="connectorText" presStyleLbl="sibTrans2D1" presStyleIdx="0" presStyleCnt="5"/>
      <dgm:spPr/>
    </dgm:pt>
    <dgm:pt modelId="{B79EF969-F896-406B-A808-EC3206CF4DF7}" type="pres">
      <dgm:prSet presAssocID="{65AD5873-A372-4ED3-956F-4F536E8DD0DD}" presName="node" presStyleLbl="node1" presStyleIdx="1" presStyleCnt="5">
        <dgm:presLayoutVars>
          <dgm:bulletEnabled val="1"/>
        </dgm:presLayoutVars>
      </dgm:prSet>
      <dgm:spPr/>
    </dgm:pt>
    <dgm:pt modelId="{86AFCAF9-F7F0-4C0B-BF53-ED310AD81294}" type="pres">
      <dgm:prSet presAssocID="{F6E57D9A-68D4-40A5-BFA7-0D5DD9BF215A}" presName="sibTrans" presStyleLbl="sibTrans2D1" presStyleIdx="1" presStyleCnt="5"/>
      <dgm:spPr/>
    </dgm:pt>
    <dgm:pt modelId="{CD1EFBAA-143F-4FE6-A57A-1533467F6017}" type="pres">
      <dgm:prSet presAssocID="{F6E57D9A-68D4-40A5-BFA7-0D5DD9BF215A}" presName="connectorText" presStyleLbl="sibTrans2D1" presStyleIdx="1" presStyleCnt="5"/>
      <dgm:spPr/>
    </dgm:pt>
    <dgm:pt modelId="{11DD0CB9-3910-423F-B7CC-48C535E59456}" type="pres">
      <dgm:prSet presAssocID="{A175FB64-E6B4-4364-A8B5-041026A6B956}" presName="node" presStyleLbl="node1" presStyleIdx="2" presStyleCnt="5" custRadScaleRad="100610" custRadScaleInc="700">
        <dgm:presLayoutVars>
          <dgm:bulletEnabled val="1"/>
        </dgm:presLayoutVars>
      </dgm:prSet>
      <dgm:spPr/>
    </dgm:pt>
    <dgm:pt modelId="{446F5565-E541-43DD-8602-C584BB0519AE}" type="pres">
      <dgm:prSet presAssocID="{85E2802E-B8AF-4F53-9D08-C251F5523014}" presName="sibTrans" presStyleLbl="sibTrans2D1" presStyleIdx="2" presStyleCnt="5"/>
      <dgm:spPr/>
    </dgm:pt>
    <dgm:pt modelId="{672C08CD-17B0-4E69-AA09-299F1AEF68E1}" type="pres">
      <dgm:prSet presAssocID="{85E2802E-B8AF-4F53-9D08-C251F5523014}" presName="connectorText" presStyleLbl="sibTrans2D1" presStyleIdx="2" presStyleCnt="5"/>
      <dgm:spPr/>
    </dgm:pt>
    <dgm:pt modelId="{4A035B5F-C78F-46EC-9B9C-CE461F62DE87}" type="pres">
      <dgm:prSet presAssocID="{663EB8E0-2DF1-49D8-8243-5312C22001A8}" presName="node" presStyleLbl="node1" presStyleIdx="3" presStyleCnt="5">
        <dgm:presLayoutVars>
          <dgm:bulletEnabled val="1"/>
        </dgm:presLayoutVars>
      </dgm:prSet>
      <dgm:spPr/>
    </dgm:pt>
    <dgm:pt modelId="{F87D80C0-27B9-4C86-8A7E-C3EFB6D9EB36}" type="pres">
      <dgm:prSet presAssocID="{98089289-8D17-4436-B476-1899B9663925}" presName="sibTrans" presStyleLbl="sibTrans2D1" presStyleIdx="3" presStyleCnt="5"/>
      <dgm:spPr/>
    </dgm:pt>
    <dgm:pt modelId="{5992894D-D94D-46FB-91D5-76E022EE92A5}" type="pres">
      <dgm:prSet presAssocID="{98089289-8D17-4436-B476-1899B9663925}" presName="connectorText" presStyleLbl="sibTrans2D1" presStyleIdx="3" presStyleCnt="5"/>
      <dgm:spPr/>
    </dgm:pt>
    <dgm:pt modelId="{0931D919-AFD6-45D8-AB4F-6B98B8CA1CF6}" type="pres">
      <dgm:prSet presAssocID="{CF5AB1FF-6B7B-4CEC-861C-146C65EB184D}" presName="node" presStyleLbl="node1" presStyleIdx="4" presStyleCnt="5">
        <dgm:presLayoutVars>
          <dgm:bulletEnabled val="1"/>
        </dgm:presLayoutVars>
      </dgm:prSet>
      <dgm:spPr/>
    </dgm:pt>
    <dgm:pt modelId="{B71B9094-8F4C-4403-AC22-551E4A493906}" type="pres">
      <dgm:prSet presAssocID="{44ACDD09-39B6-4A08-9AA3-6A58842BA7FC}" presName="sibTrans" presStyleLbl="sibTrans2D1" presStyleIdx="4" presStyleCnt="5"/>
      <dgm:spPr/>
    </dgm:pt>
    <dgm:pt modelId="{A3C0C340-A20F-4AC6-B08A-7ECB9045C06E}" type="pres">
      <dgm:prSet presAssocID="{44ACDD09-39B6-4A08-9AA3-6A58842BA7FC}" presName="connectorText" presStyleLbl="sibTrans2D1" presStyleIdx="4" presStyleCnt="5"/>
      <dgm:spPr/>
    </dgm:pt>
  </dgm:ptLst>
  <dgm:cxnLst>
    <dgm:cxn modelId="{D4387B17-6162-4CBE-AB23-02C2B56E7BDF}" type="presOf" srcId="{65AD5873-A372-4ED3-956F-4F536E8DD0DD}" destId="{B79EF969-F896-406B-A808-EC3206CF4DF7}" srcOrd="0" destOrd="0" presId="urn:microsoft.com/office/officeart/2005/8/layout/cycle2"/>
    <dgm:cxn modelId="{0455AA1B-E1E1-4E79-A054-53BF8CBAA48D}" type="presOf" srcId="{85E2802E-B8AF-4F53-9D08-C251F5523014}" destId="{446F5565-E541-43DD-8602-C584BB0519AE}" srcOrd="0" destOrd="0" presId="urn:microsoft.com/office/officeart/2005/8/layout/cycle2"/>
    <dgm:cxn modelId="{96C60F28-045A-4178-A3B2-3A542F0DF851}" type="presOf" srcId="{85E2802E-B8AF-4F53-9D08-C251F5523014}" destId="{672C08CD-17B0-4E69-AA09-299F1AEF68E1}" srcOrd="1" destOrd="0" presId="urn:microsoft.com/office/officeart/2005/8/layout/cycle2"/>
    <dgm:cxn modelId="{8EE86B28-9500-473F-8CE7-27363575ADEF}" type="presOf" srcId="{F6E57D9A-68D4-40A5-BFA7-0D5DD9BF215A}" destId="{86AFCAF9-F7F0-4C0B-BF53-ED310AD81294}" srcOrd="0" destOrd="0" presId="urn:microsoft.com/office/officeart/2005/8/layout/cycle2"/>
    <dgm:cxn modelId="{8B5F244C-354A-41BD-9220-060DDD26540D}" srcId="{B2821EA3-11CE-448A-A37D-58F5E2554285}" destId="{CF5AB1FF-6B7B-4CEC-861C-146C65EB184D}" srcOrd="4" destOrd="0" parTransId="{39F597FE-0608-4E83-8902-A129B3FCDB4D}" sibTransId="{44ACDD09-39B6-4A08-9AA3-6A58842BA7FC}"/>
    <dgm:cxn modelId="{FC33DB4F-2D21-464F-A475-2ED909061220}" type="presOf" srcId="{473491DB-9DD7-4634-842A-08510345ACBC}" destId="{96F54D12-27F3-43DB-B6C4-89D833397952}" srcOrd="0" destOrd="0" presId="urn:microsoft.com/office/officeart/2005/8/layout/cycle2"/>
    <dgm:cxn modelId="{44181850-A0D0-4151-A145-A0C9629D2231}" srcId="{B2821EA3-11CE-448A-A37D-58F5E2554285}" destId="{A175FB64-E6B4-4364-A8B5-041026A6B956}" srcOrd="2" destOrd="0" parTransId="{0AC51E2C-FA44-4477-B90E-D6046278523F}" sibTransId="{85E2802E-B8AF-4F53-9D08-C251F5523014}"/>
    <dgm:cxn modelId="{6F02EA53-8B54-4A95-820D-28D480B10223}" type="presOf" srcId="{B2821EA3-11CE-448A-A37D-58F5E2554285}" destId="{D132CFC1-CC0A-48EA-B56E-5FC0C3EA582D}" srcOrd="0" destOrd="0" presId="urn:microsoft.com/office/officeart/2005/8/layout/cycle2"/>
    <dgm:cxn modelId="{18AA0174-E859-43E5-B271-5348B0262C4E}" type="presOf" srcId="{F373E864-93D1-44D2-9514-524DDA3685C6}" destId="{F3CA56EE-C40F-448D-80D9-B8DD6E81881C}" srcOrd="0" destOrd="0" presId="urn:microsoft.com/office/officeart/2005/8/layout/cycle2"/>
    <dgm:cxn modelId="{35163979-2C47-4245-814C-9562DA4FE5C1}" srcId="{B2821EA3-11CE-448A-A37D-58F5E2554285}" destId="{65AD5873-A372-4ED3-956F-4F536E8DD0DD}" srcOrd="1" destOrd="0" parTransId="{A5173CA8-C18F-42D2-B0F8-8C5955AA6723}" sibTransId="{F6E57D9A-68D4-40A5-BFA7-0D5DD9BF215A}"/>
    <dgm:cxn modelId="{4ECE7C96-E856-40E3-9050-EAC8B1F164E5}" type="presOf" srcId="{CF5AB1FF-6B7B-4CEC-861C-146C65EB184D}" destId="{0931D919-AFD6-45D8-AB4F-6B98B8CA1CF6}" srcOrd="0" destOrd="0" presId="urn:microsoft.com/office/officeart/2005/8/layout/cycle2"/>
    <dgm:cxn modelId="{F1E99899-090C-4EA7-AFA6-AD70D2AF1542}" type="presOf" srcId="{F6E57D9A-68D4-40A5-BFA7-0D5DD9BF215A}" destId="{CD1EFBAA-143F-4FE6-A57A-1533467F6017}" srcOrd="1" destOrd="0" presId="urn:microsoft.com/office/officeart/2005/8/layout/cycle2"/>
    <dgm:cxn modelId="{39F117A0-B374-48CE-A3BA-6E5D5650AE23}" type="presOf" srcId="{44ACDD09-39B6-4A08-9AA3-6A58842BA7FC}" destId="{A3C0C340-A20F-4AC6-B08A-7ECB9045C06E}" srcOrd="1" destOrd="0" presId="urn:microsoft.com/office/officeart/2005/8/layout/cycle2"/>
    <dgm:cxn modelId="{B8A330A2-7D17-448A-BA66-15379C2A3591}" type="presOf" srcId="{98089289-8D17-4436-B476-1899B9663925}" destId="{5992894D-D94D-46FB-91D5-76E022EE92A5}" srcOrd="1" destOrd="0" presId="urn:microsoft.com/office/officeart/2005/8/layout/cycle2"/>
    <dgm:cxn modelId="{65B034B8-63F0-47C1-AB15-AD7700F5A5F0}" type="presOf" srcId="{473491DB-9DD7-4634-842A-08510345ACBC}" destId="{76BAC454-6F65-492D-92A2-1B763E6B7E1E}" srcOrd="1" destOrd="0" presId="urn:microsoft.com/office/officeart/2005/8/layout/cycle2"/>
    <dgm:cxn modelId="{B0341DBF-DD01-421B-8855-E44A9DBEB66A}" srcId="{B2821EA3-11CE-448A-A37D-58F5E2554285}" destId="{F373E864-93D1-44D2-9514-524DDA3685C6}" srcOrd="0" destOrd="0" parTransId="{9467626A-FBA7-465F-92DE-3EE5FA0C1CE8}" sibTransId="{473491DB-9DD7-4634-842A-08510345ACBC}"/>
    <dgm:cxn modelId="{68BD3FC6-E2A5-4E54-8703-0D25DCA5E2F9}" type="presOf" srcId="{A175FB64-E6B4-4364-A8B5-041026A6B956}" destId="{11DD0CB9-3910-423F-B7CC-48C535E59456}" srcOrd="0" destOrd="0" presId="urn:microsoft.com/office/officeart/2005/8/layout/cycle2"/>
    <dgm:cxn modelId="{FB2CBAD8-E2E9-465A-A119-3C2BF56496F6}" type="presOf" srcId="{663EB8E0-2DF1-49D8-8243-5312C22001A8}" destId="{4A035B5F-C78F-46EC-9B9C-CE461F62DE87}" srcOrd="0" destOrd="0" presId="urn:microsoft.com/office/officeart/2005/8/layout/cycle2"/>
    <dgm:cxn modelId="{FD429AE2-1E0C-49CF-9E97-30ADC2864177}" type="presOf" srcId="{44ACDD09-39B6-4A08-9AA3-6A58842BA7FC}" destId="{B71B9094-8F4C-4403-AC22-551E4A493906}" srcOrd="0" destOrd="0" presId="urn:microsoft.com/office/officeart/2005/8/layout/cycle2"/>
    <dgm:cxn modelId="{303949E5-1B01-4091-972F-D081DB2E0297}" type="presOf" srcId="{98089289-8D17-4436-B476-1899B9663925}" destId="{F87D80C0-27B9-4C86-8A7E-C3EFB6D9EB36}" srcOrd="0" destOrd="0" presId="urn:microsoft.com/office/officeart/2005/8/layout/cycle2"/>
    <dgm:cxn modelId="{876007F3-D552-4B5B-931D-FBBE2415940C}" srcId="{B2821EA3-11CE-448A-A37D-58F5E2554285}" destId="{663EB8E0-2DF1-49D8-8243-5312C22001A8}" srcOrd="3" destOrd="0" parTransId="{66B8E130-3E8C-4FC0-B919-0C910F9813B6}" sibTransId="{98089289-8D17-4436-B476-1899B9663925}"/>
    <dgm:cxn modelId="{8506B0B6-53F1-4013-9EF4-566D04DBDCC9}" type="presParOf" srcId="{D132CFC1-CC0A-48EA-B56E-5FC0C3EA582D}" destId="{F3CA56EE-C40F-448D-80D9-B8DD6E81881C}" srcOrd="0" destOrd="0" presId="urn:microsoft.com/office/officeart/2005/8/layout/cycle2"/>
    <dgm:cxn modelId="{5E771932-06AF-48BB-A5F5-9C6441706448}" type="presParOf" srcId="{D132CFC1-CC0A-48EA-B56E-5FC0C3EA582D}" destId="{96F54D12-27F3-43DB-B6C4-89D833397952}" srcOrd="1" destOrd="0" presId="urn:microsoft.com/office/officeart/2005/8/layout/cycle2"/>
    <dgm:cxn modelId="{546C324C-5084-4CA2-9A02-E0F406B1DE43}" type="presParOf" srcId="{96F54D12-27F3-43DB-B6C4-89D833397952}" destId="{76BAC454-6F65-492D-92A2-1B763E6B7E1E}" srcOrd="0" destOrd="0" presId="urn:microsoft.com/office/officeart/2005/8/layout/cycle2"/>
    <dgm:cxn modelId="{4C16E61E-88F1-42B7-940A-41748EF6F8A0}" type="presParOf" srcId="{D132CFC1-CC0A-48EA-B56E-5FC0C3EA582D}" destId="{B79EF969-F896-406B-A808-EC3206CF4DF7}" srcOrd="2" destOrd="0" presId="urn:microsoft.com/office/officeart/2005/8/layout/cycle2"/>
    <dgm:cxn modelId="{8790D135-9EB0-426F-93E2-98F7AE03632F}" type="presParOf" srcId="{D132CFC1-CC0A-48EA-B56E-5FC0C3EA582D}" destId="{86AFCAF9-F7F0-4C0B-BF53-ED310AD81294}" srcOrd="3" destOrd="0" presId="urn:microsoft.com/office/officeart/2005/8/layout/cycle2"/>
    <dgm:cxn modelId="{B25CB269-67DC-4A68-9FCA-564594A560AB}" type="presParOf" srcId="{86AFCAF9-F7F0-4C0B-BF53-ED310AD81294}" destId="{CD1EFBAA-143F-4FE6-A57A-1533467F6017}" srcOrd="0" destOrd="0" presId="urn:microsoft.com/office/officeart/2005/8/layout/cycle2"/>
    <dgm:cxn modelId="{5DFD5B61-20D1-44CE-8CE8-F1729C299649}" type="presParOf" srcId="{D132CFC1-CC0A-48EA-B56E-5FC0C3EA582D}" destId="{11DD0CB9-3910-423F-B7CC-48C535E59456}" srcOrd="4" destOrd="0" presId="urn:microsoft.com/office/officeart/2005/8/layout/cycle2"/>
    <dgm:cxn modelId="{629541AE-139A-4D98-8CD9-FEAFC5D6372B}" type="presParOf" srcId="{D132CFC1-CC0A-48EA-B56E-5FC0C3EA582D}" destId="{446F5565-E541-43DD-8602-C584BB0519AE}" srcOrd="5" destOrd="0" presId="urn:microsoft.com/office/officeart/2005/8/layout/cycle2"/>
    <dgm:cxn modelId="{63F44AFF-B515-44D0-A48F-64DA897C516E}" type="presParOf" srcId="{446F5565-E541-43DD-8602-C584BB0519AE}" destId="{672C08CD-17B0-4E69-AA09-299F1AEF68E1}" srcOrd="0" destOrd="0" presId="urn:microsoft.com/office/officeart/2005/8/layout/cycle2"/>
    <dgm:cxn modelId="{6A016998-663C-403D-92E9-C0F627117E40}" type="presParOf" srcId="{D132CFC1-CC0A-48EA-B56E-5FC0C3EA582D}" destId="{4A035B5F-C78F-46EC-9B9C-CE461F62DE87}" srcOrd="6" destOrd="0" presId="urn:microsoft.com/office/officeart/2005/8/layout/cycle2"/>
    <dgm:cxn modelId="{190B4C9E-5989-45C2-A585-F499BA7C380E}" type="presParOf" srcId="{D132CFC1-CC0A-48EA-B56E-5FC0C3EA582D}" destId="{F87D80C0-27B9-4C86-8A7E-C3EFB6D9EB36}" srcOrd="7" destOrd="0" presId="urn:microsoft.com/office/officeart/2005/8/layout/cycle2"/>
    <dgm:cxn modelId="{4B0BE324-C30C-4507-ADA7-C17E239005D7}" type="presParOf" srcId="{F87D80C0-27B9-4C86-8A7E-C3EFB6D9EB36}" destId="{5992894D-D94D-46FB-91D5-76E022EE92A5}" srcOrd="0" destOrd="0" presId="urn:microsoft.com/office/officeart/2005/8/layout/cycle2"/>
    <dgm:cxn modelId="{BE699A61-3F15-444B-90AF-120C70BCCF20}" type="presParOf" srcId="{D132CFC1-CC0A-48EA-B56E-5FC0C3EA582D}" destId="{0931D919-AFD6-45D8-AB4F-6B98B8CA1CF6}" srcOrd="8" destOrd="0" presId="urn:microsoft.com/office/officeart/2005/8/layout/cycle2"/>
    <dgm:cxn modelId="{52BB2C85-C652-403F-A8CA-5AA66D353495}" type="presParOf" srcId="{D132CFC1-CC0A-48EA-B56E-5FC0C3EA582D}" destId="{B71B9094-8F4C-4403-AC22-551E4A493906}" srcOrd="9" destOrd="0" presId="urn:microsoft.com/office/officeart/2005/8/layout/cycle2"/>
    <dgm:cxn modelId="{3C5DDBAE-1E7A-4D62-9D9C-5E7EAD2510F8}" type="presParOf" srcId="{B71B9094-8F4C-4403-AC22-551E4A493906}" destId="{A3C0C340-A20F-4AC6-B08A-7ECB9045C06E}" srcOrd="0" destOrd="0" presId="urn:microsoft.com/office/officeart/2005/8/layout/cycle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3CA56EE-C40F-448D-80D9-B8DD6E81881C}">
      <dsp:nvSpPr>
        <dsp:cNvPr id="0" name=""/>
        <dsp:cNvSpPr/>
      </dsp:nvSpPr>
      <dsp:spPr>
        <a:xfrm>
          <a:off x="3365472" y="-34139"/>
          <a:ext cx="1815177" cy="1873675"/>
        </a:xfrm>
        <a:prstGeom prst="ellipse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bn-IN" sz="2400" kern="12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জন্ম </a:t>
          </a:r>
        </a:p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bn-IN" sz="2400" kern="12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১৮৮৫ খ্রিষ্টাব্দে </a:t>
          </a:r>
        </a:p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bn-IN" sz="2400" kern="12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 ঢাকা জেলায়</a:t>
          </a:r>
          <a:endParaRPr lang="en-US" sz="2400" kern="1200" dirty="0">
            <a:solidFill>
              <a:schemeClr val="tx1"/>
            </a:solidFill>
          </a:endParaRPr>
        </a:p>
      </dsp:txBody>
      <dsp:txXfrm>
        <a:off x="3631299" y="240254"/>
        <a:ext cx="1283523" cy="1324889"/>
      </dsp:txXfrm>
    </dsp:sp>
    <dsp:sp modelId="{96F54D12-27F3-43DB-B6C4-89D833397952}">
      <dsp:nvSpPr>
        <dsp:cNvPr id="0" name=""/>
        <dsp:cNvSpPr/>
      </dsp:nvSpPr>
      <dsp:spPr>
        <a:xfrm rot="2160000">
          <a:off x="5119154" y="1382262"/>
          <a:ext cx="432391" cy="584468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500" kern="1200"/>
        </a:p>
      </dsp:txBody>
      <dsp:txXfrm>
        <a:off x="5131541" y="1461033"/>
        <a:ext cx="302674" cy="350680"/>
      </dsp:txXfrm>
    </dsp:sp>
    <dsp:sp modelId="{B79EF969-F896-406B-A808-EC3206CF4DF7}">
      <dsp:nvSpPr>
        <dsp:cNvPr id="0" name=""/>
        <dsp:cNvSpPr/>
      </dsp:nvSpPr>
      <dsp:spPr>
        <a:xfrm>
          <a:off x="5509893" y="1564528"/>
          <a:ext cx="1731758" cy="1731758"/>
        </a:xfrm>
        <a:prstGeom prst="ellipse">
          <a:avLst/>
        </a:prstGeom>
        <a:solidFill>
          <a:srgbClr val="00B0F0"/>
        </a:soli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bn-IN" sz="2400" kern="1200" dirty="0">
            <a:solidFill>
              <a:schemeClr val="tx1"/>
            </a:solidFill>
            <a:latin typeface="NikoshBAN" panose="02000000000000000000" pitchFamily="2" charset="0"/>
            <a:cs typeface="NikoshBAN" panose="02000000000000000000" pitchFamily="2" charset="0"/>
          </a:endParaRPr>
        </a:p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bn-IN" sz="2400" kern="12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  কাব্যগ্রন্থ</a:t>
          </a:r>
        </a:p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bn-IN" sz="2400" kern="12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 ‘অশ্রুমালা’,</a:t>
          </a:r>
        </a:p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bn-IN" sz="2400" kern="12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‘শিবমন্দির’, ‘অমিয়ধারা’</a:t>
          </a:r>
        </a:p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bn-IN" sz="2400" kern="12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endParaRPr lang="en-US" sz="2400" kern="1200" dirty="0">
            <a:solidFill>
              <a:schemeClr val="tx1"/>
            </a:solidFill>
          </a:endParaRPr>
        </a:p>
      </dsp:txBody>
      <dsp:txXfrm>
        <a:off x="5763503" y="1818138"/>
        <a:ext cx="1224538" cy="1224538"/>
      </dsp:txXfrm>
    </dsp:sp>
    <dsp:sp modelId="{86AFCAF9-F7F0-4C0B-BF53-ED310AD81294}">
      <dsp:nvSpPr>
        <dsp:cNvPr id="0" name=""/>
        <dsp:cNvSpPr/>
      </dsp:nvSpPr>
      <dsp:spPr>
        <a:xfrm rot="6480000">
          <a:off x="5748366" y="3361742"/>
          <a:ext cx="459687" cy="584468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500" kern="1200"/>
        </a:p>
      </dsp:txBody>
      <dsp:txXfrm rot="10800000">
        <a:off x="5838627" y="3413058"/>
        <a:ext cx="321781" cy="350680"/>
      </dsp:txXfrm>
    </dsp:sp>
    <dsp:sp modelId="{11DD0CB9-3910-423F-B7CC-48C535E59456}">
      <dsp:nvSpPr>
        <dsp:cNvPr id="0" name=""/>
        <dsp:cNvSpPr/>
      </dsp:nvSpPr>
      <dsp:spPr>
        <a:xfrm>
          <a:off x="4706728" y="4036413"/>
          <a:ext cx="1731758" cy="1731758"/>
        </a:xfrm>
        <a:prstGeom prst="ellipse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bn-IN" sz="2400" kern="12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 বিখ্যাত মহাকাব্য </a:t>
          </a:r>
        </a:p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bn-IN" sz="2400" kern="12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‘মহাশ্মশান’</a:t>
          </a:r>
          <a:endParaRPr lang="en-US" sz="2400" kern="1200" dirty="0">
            <a:solidFill>
              <a:schemeClr val="tx1"/>
            </a:solidFill>
          </a:endParaRPr>
        </a:p>
      </dsp:txBody>
      <dsp:txXfrm>
        <a:off x="4960338" y="4290023"/>
        <a:ext cx="1224538" cy="1224538"/>
      </dsp:txXfrm>
    </dsp:sp>
    <dsp:sp modelId="{446F5565-E541-43DD-8602-C584BB0519AE}">
      <dsp:nvSpPr>
        <dsp:cNvPr id="0" name=""/>
        <dsp:cNvSpPr/>
      </dsp:nvSpPr>
      <dsp:spPr>
        <a:xfrm rot="10800000">
          <a:off x="4056227" y="4610058"/>
          <a:ext cx="459687" cy="584468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500" kern="1200"/>
        </a:p>
      </dsp:txBody>
      <dsp:txXfrm rot="10800000">
        <a:off x="4194133" y="4726952"/>
        <a:ext cx="321781" cy="350680"/>
      </dsp:txXfrm>
    </dsp:sp>
    <dsp:sp modelId="{4A035B5F-C78F-46EC-9B9C-CE461F62DE87}">
      <dsp:nvSpPr>
        <dsp:cNvPr id="0" name=""/>
        <dsp:cNvSpPr/>
      </dsp:nvSpPr>
      <dsp:spPr>
        <a:xfrm>
          <a:off x="2107635" y="4036413"/>
          <a:ext cx="1731758" cy="1731758"/>
        </a:xfrm>
        <a:prstGeom prst="ellipse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bn-IN" sz="2400" kern="12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  আসল নাম মুহম্মদ কাজেম আল কুরায়শী</a:t>
          </a:r>
          <a:endParaRPr lang="en-US" sz="2400" kern="1200" dirty="0">
            <a:solidFill>
              <a:schemeClr val="tx1"/>
            </a:solidFill>
          </a:endParaRPr>
        </a:p>
      </dsp:txBody>
      <dsp:txXfrm>
        <a:off x="2361245" y="4290023"/>
        <a:ext cx="1224538" cy="1224538"/>
      </dsp:txXfrm>
    </dsp:sp>
    <dsp:sp modelId="{F87D80C0-27B9-4C86-8A7E-C3EFB6D9EB36}">
      <dsp:nvSpPr>
        <dsp:cNvPr id="0" name=""/>
        <dsp:cNvSpPr/>
      </dsp:nvSpPr>
      <dsp:spPr>
        <a:xfrm rot="15120000">
          <a:off x="2346108" y="3386489"/>
          <a:ext cx="459687" cy="584468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500" kern="1200"/>
        </a:p>
      </dsp:txBody>
      <dsp:txXfrm rot="10800000">
        <a:off x="2436369" y="3568961"/>
        <a:ext cx="321781" cy="350680"/>
      </dsp:txXfrm>
    </dsp:sp>
    <dsp:sp modelId="{0931D919-AFD6-45D8-AB4F-6B98B8CA1CF6}">
      <dsp:nvSpPr>
        <dsp:cNvPr id="0" name=""/>
        <dsp:cNvSpPr/>
      </dsp:nvSpPr>
      <dsp:spPr>
        <a:xfrm>
          <a:off x="1304471" y="1564528"/>
          <a:ext cx="1731758" cy="1731758"/>
        </a:xfrm>
        <a:prstGeom prst="ellipse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6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bn-IN" sz="2400" kern="12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মৃত্যু</a:t>
          </a:r>
        </a:p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bn-IN" sz="2400" kern="12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১৯৫২ খ্রিষ্টাব্দে </a:t>
          </a:r>
        </a:p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bn-IN" sz="2400" kern="12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ঢাকায়</a:t>
          </a:r>
          <a:endParaRPr lang="en-US" sz="2400" kern="1200" dirty="0">
            <a:solidFill>
              <a:schemeClr val="tx1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1558081" y="1818138"/>
        <a:ext cx="1224538" cy="1224538"/>
      </dsp:txXfrm>
    </dsp:sp>
    <dsp:sp modelId="{B71B9094-8F4C-4403-AC22-551E4A493906}">
      <dsp:nvSpPr>
        <dsp:cNvPr id="0" name=""/>
        <dsp:cNvSpPr/>
      </dsp:nvSpPr>
      <dsp:spPr>
        <a:xfrm rot="19440000">
          <a:off x="2974776" y="1396648"/>
          <a:ext cx="432391" cy="584468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6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500" kern="1200"/>
        </a:p>
      </dsp:txBody>
      <dsp:txXfrm>
        <a:off x="2987163" y="1551665"/>
        <a:ext cx="302674" cy="35068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2">
  <dgm:title val=""/>
  <dgm:desc val=""/>
  <dgm:catLst>
    <dgm:cat type="cycle" pri="1000"/>
    <dgm:cat type="convert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op="equ" fact="0.25"/>
      <dgm:constr type="sibSp" refType="w" refFor="ch" refPtType="node" fact="0.5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sibTransForEach" axis="followSib" ptType="sibTrans" hideLastTrans="0" cnt="1">
            <dgm:layoutNode name="sibTrans">
              <dgm:choose name="Name11">
                <dgm:if name="Name12" axis="par ch" ptType="doc node" func="cnt" op="lt" val="3">
                  <dgm:alg type="conn">
                    <dgm:param type="begPts" val="radial"/>
                    <dgm:param type="endPts" val="radial"/>
                  </dgm:alg>
                </dgm:if>
                <dgm:else name="Name13">
                  <dgm:alg type="conn">
                    <dgm:param type="begPts" val="auto"/>
                    <dgm:param type="endPts" val="auto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1.35"/>
                <dgm:constr type="connDist"/>
                <dgm:constr type="w" for="ch" refType="connDist" fact="0.45"/>
                <dgm:constr type="h" for="ch" refType="h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14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6E3C263-5A1F-4094-A99C-9600C1798B2D}" type="datetimeFigureOut">
              <a:rPr lang="en-US" smtClean="0"/>
              <a:t>01-Dec-19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857250" y="1143000"/>
            <a:ext cx="51435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B986EB8-EDE8-449B-8CE9-87CD2B2D4E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154480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857250" y="1143000"/>
            <a:ext cx="51435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DB8ABE-3F03-4527-B55C-C591F1DBF707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456681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428750" y="1122363"/>
            <a:ext cx="8572500" cy="2387600"/>
          </a:xfrm>
        </p:spPr>
        <p:txBody>
          <a:bodyPr anchor="b"/>
          <a:lstStyle>
            <a:lvl1pPr algn="ctr">
              <a:defRPr sz="5625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28750" y="3602038"/>
            <a:ext cx="8572500" cy="1655762"/>
          </a:xfrm>
        </p:spPr>
        <p:txBody>
          <a:bodyPr/>
          <a:lstStyle>
            <a:lvl1pPr marL="0" indent="0" algn="ctr">
              <a:buNone/>
              <a:defRPr sz="2250"/>
            </a:lvl1pPr>
            <a:lvl2pPr marL="428625" indent="0" algn="ctr">
              <a:buNone/>
              <a:defRPr sz="1875"/>
            </a:lvl2pPr>
            <a:lvl3pPr marL="857250" indent="0" algn="ctr">
              <a:buNone/>
              <a:defRPr sz="1688"/>
            </a:lvl3pPr>
            <a:lvl4pPr marL="1285875" indent="0" algn="ctr">
              <a:buNone/>
              <a:defRPr sz="1500"/>
            </a:lvl4pPr>
            <a:lvl5pPr marL="1714500" indent="0" algn="ctr">
              <a:buNone/>
              <a:defRPr sz="1500"/>
            </a:lvl5pPr>
            <a:lvl6pPr marL="2143125" indent="0" algn="ctr">
              <a:buNone/>
              <a:defRPr sz="1500"/>
            </a:lvl6pPr>
            <a:lvl7pPr marL="2571750" indent="0" algn="ctr">
              <a:buNone/>
              <a:defRPr sz="1500"/>
            </a:lvl7pPr>
            <a:lvl8pPr marL="3000375" indent="0" algn="ctr">
              <a:buNone/>
              <a:defRPr sz="1500"/>
            </a:lvl8pPr>
            <a:lvl9pPr marL="3429000" indent="0" algn="ctr">
              <a:buNone/>
              <a:defRPr sz="15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CF6A5D-3DF3-4F04-A53D-C45CCEB20BFE}" type="datetimeFigureOut">
              <a:rPr lang="en-US" smtClean="0"/>
              <a:t>01-Dec-19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1FE781-D542-443F-9307-1B853394A3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68195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CF6A5D-3DF3-4F04-A53D-C45CCEB20BFE}" type="datetimeFigureOut">
              <a:rPr lang="en-US" smtClean="0"/>
              <a:t>01-Dec-19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1FE781-D542-443F-9307-1B853394A3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52041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179594" y="365125"/>
            <a:ext cx="2464594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85813" y="365125"/>
            <a:ext cx="7250906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CF6A5D-3DF3-4F04-A53D-C45CCEB20BFE}" type="datetimeFigureOut">
              <a:rPr lang="en-US" smtClean="0"/>
              <a:t>01-Dec-19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1FE781-D542-443F-9307-1B853394A3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878299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FA0C96A-15C0-4D86-BF37-D4CCC14394A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785813" y="1825625"/>
            <a:ext cx="485775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C867702-10B7-4B9F-B92D-B87A2A2994C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786438" y="1825625"/>
            <a:ext cx="485775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3B24E0A-3A62-4E6C-B156-3DFC3F586DF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85813" y="6356351"/>
            <a:ext cx="2571750" cy="365125"/>
          </a:xfrm>
          <a:prstGeom prst="rect">
            <a:avLst/>
          </a:prstGeom>
        </p:spPr>
        <p:txBody>
          <a:bodyPr/>
          <a:lstStyle/>
          <a:p>
            <a:fld id="{D2CF6A5D-3DF3-4F04-A53D-C45CCEB20BFE}" type="datetimeFigureOut">
              <a:rPr lang="en-US" smtClean="0"/>
              <a:t>01-Dec-19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53AAFD6-C565-42F9-9DB1-F83B1C55E9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786188" y="6356351"/>
            <a:ext cx="3857625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2A700D5-4DEA-4F1A-A933-8472E13759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072438" y="6356351"/>
            <a:ext cx="2571750" cy="365125"/>
          </a:xfrm>
          <a:prstGeom prst="rect">
            <a:avLst/>
          </a:prstGeom>
        </p:spPr>
        <p:txBody>
          <a:bodyPr/>
          <a:lstStyle/>
          <a:p>
            <a:fld id="{A61FE781-D542-443F-9307-1B853394A3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72668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CF6A5D-3DF3-4F04-A53D-C45CCEB20BFE}" type="datetimeFigureOut">
              <a:rPr lang="en-US" smtClean="0"/>
              <a:t>01-Dec-19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1FE781-D542-443F-9307-1B853394A3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73371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9859" y="1709739"/>
            <a:ext cx="9858375" cy="2852737"/>
          </a:xfrm>
        </p:spPr>
        <p:txBody>
          <a:bodyPr anchor="b"/>
          <a:lstStyle>
            <a:lvl1pPr>
              <a:defRPr sz="5625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79859" y="4589464"/>
            <a:ext cx="9858375" cy="1500187"/>
          </a:xfrm>
        </p:spPr>
        <p:txBody>
          <a:bodyPr/>
          <a:lstStyle>
            <a:lvl1pPr marL="0" indent="0">
              <a:buNone/>
              <a:defRPr sz="2250">
                <a:solidFill>
                  <a:schemeClr val="tx1">
                    <a:tint val="75000"/>
                  </a:schemeClr>
                </a:solidFill>
              </a:defRPr>
            </a:lvl1pPr>
            <a:lvl2pPr marL="428625" indent="0">
              <a:buNone/>
              <a:defRPr sz="1875">
                <a:solidFill>
                  <a:schemeClr val="tx1">
                    <a:tint val="75000"/>
                  </a:schemeClr>
                </a:solidFill>
              </a:defRPr>
            </a:lvl2pPr>
            <a:lvl3pPr marL="857250" indent="0">
              <a:buNone/>
              <a:defRPr sz="1688">
                <a:solidFill>
                  <a:schemeClr val="tx1">
                    <a:tint val="75000"/>
                  </a:schemeClr>
                </a:solidFill>
              </a:defRPr>
            </a:lvl3pPr>
            <a:lvl4pPr marL="1285875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4pPr>
            <a:lvl5pPr marL="17145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5pPr>
            <a:lvl6pPr marL="2143125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6pPr>
            <a:lvl7pPr marL="257175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7pPr>
            <a:lvl8pPr marL="3000375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8pPr>
            <a:lvl9pPr marL="34290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CF6A5D-3DF3-4F04-A53D-C45CCEB20BFE}" type="datetimeFigureOut">
              <a:rPr lang="en-US" smtClean="0"/>
              <a:t>01-Dec-19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1FE781-D542-443F-9307-1B853394A3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63637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85813" y="1825625"/>
            <a:ext cx="485775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786438" y="1825625"/>
            <a:ext cx="485775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01-Dec-19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831334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7301" y="365126"/>
            <a:ext cx="9858375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87302" y="1681163"/>
            <a:ext cx="4835425" cy="823912"/>
          </a:xfrm>
        </p:spPr>
        <p:txBody>
          <a:bodyPr anchor="b"/>
          <a:lstStyle>
            <a:lvl1pPr marL="0" indent="0">
              <a:buNone/>
              <a:defRPr sz="2250" b="1"/>
            </a:lvl1pPr>
            <a:lvl2pPr marL="428625" indent="0">
              <a:buNone/>
              <a:defRPr sz="1875" b="1"/>
            </a:lvl2pPr>
            <a:lvl3pPr marL="857250" indent="0">
              <a:buNone/>
              <a:defRPr sz="1688" b="1"/>
            </a:lvl3pPr>
            <a:lvl4pPr marL="1285875" indent="0">
              <a:buNone/>
              <a:defRPr sz="1500" b="1"/>
            </a:lvl4pPr>
            <a:lvl5pPr marL="1714500" indent="0">
              <a:buNone/>
              <a:defRPr sz="1500" b="1"/>
            </a:lvl5pPr>
            <a:lvl6pPr marL="2143125" indent="0">
              <a:buNone/>
              <a:defRPr sz="1500" b="1"/>
            </a:lvl6pPr>
            <a:lvl7pPr marL="2571750" indent="0">
              <a:buNone/>
              <a:defRPr sz="1500" b="1"/>
            </a:lvl7pPr>
            <a:lvl8pPr marL="3000375" indent="0">
              <a:buNone/>
              <a:defRPr sz="1500" b="1"/>
            </a:lvl8pPr>
            <a:lvl9pPr marL="3429000" indent="0">
              <a:buNone/>
              <a:defRPr sz="15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87302" y="2505075"/>
            <a:ext cx="4835425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786437" y="1681163"/>
            <a:ext cx="4859239" cy="823912"/>
          </a:xfrm>
        </p:spPr>
        <p:txBody>
          <a:bodyPr anchor="b"/>
          <a:lstStyle>
            <a:lvl1pPr marL="0" indent="0">
              <a:buNone/>
              <a:defRPr sz="2250" b="1"/>
            </a:lvl1pPr>
            <a:lvl2pPr marL="428625" indent="0">
              <a:buNone/>
              <a:defRPr sz="1875" b="1"/>
            </a:lvl2pPr>
            <a:lvl3pPr marL="857250" indent="0">
              <a:buNone/>
              <a:defRPr sz="1688" b="1"/>
            </a:lvl3pPr>
            <a:lvl4pPr marL="1285875" indent="0">
              <a:buNone/>
              <a:defRPr sz="1500" b="1"/>
            </a:lvl4pPr>
            <a:lvl5pPr marL="1714500" indent="0">
              <a:buNone/>
              <a:defRPr sz="1500" b="1"/>
            </a:lvl5pPr>
            <a:lvl6pPr marL="2143125" indent="0">
              <a:buNone/>
              <a:defRPr sz="1500" b="1"/>
            </a:lvl6pPr>
            <a:lvl7pPr marL="2571750" indent="0">
              <a:buNone/>
              <a:defRPr sz="1500" b="1"/>
            </a:lvl7pPr>
            <a:lvl8pPr marL="3000375" indent="0">
              <a:buNone/>
              <a:defRPr sz="1500" b="1"/>
            </a:lvl8pPr>
            <a:lvl9pPr marL="3429000" indent="0">
              <a:buNone/>
              <a:defRPr sz="15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786437" y="2505075"/>
            <a:ext cx="4859239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CF6A5D-3DF3-4F04-A53D-C45CCEB20BFE}" type="datetimeFigureOut">
              <a:rPr lang="en-US" smtClean="0"/>
              <a:t>01-Dec-19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1FE781-D542-443F-9307-1B853394A3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16680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CF6A5D-3DF3-4F04-A53D-C45CCEB20BFE}" type="datetimeFigureOut">
              <a:rPr lang="en-US" smtClean="0"/>
              <a:t>01-Dec-19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1FE781-D542-443F-9307-1B853394A3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54738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CF6A5D-3DF3-4F04-A53D-C45CCEB20BFE}" type="datetimeFigureOut">
              <a:rPr lang="en-US" smtClean="0"/>
              <a:t>01-Dec-19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1FE781-D542-443F-9307-1B853394A3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47406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7302" y="457200"/>
            <a:ext cx="3686472" cy="1600200"/>
          </a:xfrm>
        </p:spPr>
        <p:txBody>
          <a:bodyPr anchor="b"/>
          <a:lstStyle>
            <a:lvl1pPr>
              <a:defRPr sz="3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59238" y="987426"/>
            <a:ext cx="5786438" cy="4873625"/>
          </a:xfrm>
        </p:spPr>
        <p:txBody>
          <a:bodyPr/>
          <a:lstStyle>
            <a:lvl1pPr>
              <a:defRPr sz="3000"/>
            </a:lvl1pPr>
            <a:lvl2pPr>
              <a:defRPr sz="2625"/>
            </a:lvl2pPr>
            <a:lvl3pPr>
              <a:defRPr sz="2250"/>
            </a:lvl3pPr>
            <a:lvl4pPr>
              <a:defRPr sz="1875"/>
            </a:lvl4pPr>
            <a:lvl5pPr>
              <a:defRPr sz="1875"/>
            </a:lvl5pPr>
            <a:lvl6pPr>
              <a:defRPr sz="1875"/>
            </a:lvl6pPr>
            <a:lvl7pPr>
              <a:defRPr sz="1875"/>
            </a:lvl7pPr>
            <a:lvl8pPr>
              <a:defRPr sz="1875"/>
            </a:lvl8pPr>
            <a:lvl9pPr>
              <a:defRPr sz="1875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87302" y="2057400"/>
            <a:ext cx="3686472" cy="3811588"/>
          </a:xfrm>
        </p:spPr>
        <p:txBody>
          <a:bodyPr/>
          <a:lstStyle>
            <a:lvl1pPr marL="0" indent="0">
              <a:buNone/>
              <a:defRPr sz="1500"/>
            </a:lvl1pPr>
            <a:lvl2pPr marL="428625" indent="0">
              <a:buNone/>
              <a:defRPr sz="1313"/>
            </a:lvl2pPr>
            <a:lvl3pPr marL="857250" indent="0">
              <a:buNone/>
              <a:defRPr sz="1125"/>
            </a:lvl3pPr>
            <a:lvl4pPr marL="1285875" indent="0">
              <a:buNone/>
              <a:defRPr sz="938"/>
            </a:lvl4pPr>
            <a:lvl5pPr marL="1714500" indent="0">
              <a:buNone/>
              <a:defRPr sz="938"/>
            </a:lvl5pPr>
            <a:lvl6pPr marL="2143125" indent="0">
              <a:buNone/>
              <a:defRPr sz="938"/>
            </a:lvl6pPr>
            <a:lvl7pPr marL="2571750" indent="0">
              <a:buNone/>
              <a:defRPr sz="938"/>
            </a:lvl7pPr>
            <a:lvl8pPr marL="3000375" indent="0">
              <a:buNone/>
              <a:defRPr sz="938"/>
            </a:lvl8pPr>
            <a:lvl9pPr marL="3429000" indent="0">
              <a:buNone/>
              <a:defRPr sz="938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CF6A5D-3DF3-4F04-A53D-C45CCEB20BFE}" type="datetimeFigureOut">
              <a:rPr lang="en-US" smtClean="0"/>
              <a:t>01-Dec-19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1FE781-D542-443F-9307-1B853394A3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11856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7302" y="457200"/>
            <a:ext cx="3686472" cy="1600200"/>
          </a:xfrm>
        </p:spPr>
        <p:txBody>
          <a:bodyPr anchor="b"/>
          <a:lstStyle>
            <a:lvl1pPr>
              <a:defRPr sz="3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859238" y="987426"/>
            <a:ext cx="5786438" cy="4873625"/>
          </a:xfrm>
        </p:spPr>
        <p:txBody>
          <a:bodyPr anchor="t"/>
          <a:lstStyle>
            <a:lvl1pPr marL="0" indent="0">
              <a:buNone/>
              <a:defRPr sz="3000"/>
            </a:lvl1pPr>
            <a:lvl2pPr marL="428625" indent="0">
              <a:buNone/>
              <a:defRPr sz="2625"/>
            </a:lvl2pPr>
            <a:lvl3pPr marL="857250" indent="0">
              <a:buNone/>
              <a:defRPr sz="2250"/>
            </a:lvl3pPr>
            <a:lvl4pPr marL="1285875" indent="0">
              <a:buNone/>
              <a:defRPr sz="1875"/>
            </a:lvl4pPr>
            <a:lvl5pPr marL="1714500" indent="0">
              <a:buNone/>
              <a:defRPr sz="1875"/>
            </a:lvl5pPr>
            <a:lvl6pPr marL="2143125" indent="0">
              <a:buNone/>
              <a:defRPr sz="1875"/>
            </a:lvl6pPr>
            <a:lvl7pPr marL="2571750" indent="0">
              <a:buNone/>
              <a:defRPr sz="1875"/>
            </a:lvl7pPr>
            <a:lvl8pPr marL="3000375" indent="0">
              <a:buNone/>
              <a:defRPr sz="1875"/>
            </a:lvl8pPr>
            <a:lvl9pPr marL="3429000" indent="0">
              <a:buNone/>
              <a:defRPr sz="1875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87302" y="2057400"/>
            <a:ext cx="3686472" cy="3811588"/>
          </a:xfrm>
        </p:spPr>
        <p:txBody>
          <a:bodyPr/>
          <a:lstStyle>
            <a:lvl1pPr marL="0" indent="0">
              <a:buNone/>
              <a:defRPr sz="1500"/>
            </a:lvl1pPr>
            <a:lvl2pPr marL="428625" indent="0">
              <a:buNone/>
              <a:defRPr sz="1313"/>
            </a:lvl2pPr>
            <a:lvl3pPr marL="857250" indent="0">
              <a:buNone/>
              <a:defRPr sz="1125"/>
            </a:lvl3pPr>
            <a:lvl4pPr marL="1285875" indent="0">
              <a:buNone/>
              <a:defRPr sz="938"/>
            </a:lvl4pPr>
            <a:lvl5pPr marL="1714500" indent="0">
              <a:buNone/>
              <a:defRPr sz="938"/>
            </a:lvl5pPr>
            <a:lvl6pPr marL="2143125" indent="0">
              <a:buNone/>
              <a:defRPr sz="938"/>
            </a:lvl6pPr>
            <a:lvl7pPr marL="2571750" indent="0">
              <a:buNone/>
              <a:defRPr sz="938"/>
            </a:lvl7pPr>
            <a:lvl8pPr marL="3000375" indent="0">
              <a:buNone/>
              <a:defRPr sz="938"/>
            </a:lvl8pPr>
            <a:lvl9pPr marL="3429000" indent="0">
              <a:buNone/>
              <a:defRPr sz="938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CF6A5D-3DF3-4F04-A53D-C45CCEB20BFE}" type="datetimeFigureOut">
              <a:rPr lang="en-US" smtClean="0"/>
              <a:t>01-Dec-19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1FE781-D542-443F-9307-1B853394A3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24907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85813" y="365126"/>
            <a:ext cx="985837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85813" y="1825625"/>
            <a:ext cx="9858375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85813" y="6356351"/>
            <a:ext cx="25717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2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64DE79-268F-4C1A-8933-263129D2AF90}" type="datetimeFigureOut">
              <a:rPr lang="en-US" dirty="0"/>
              <a:t>01-Dec-19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786188" y="6356351"/>
            <a:ext cx="38576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2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072438" y="6356351"/>
            <a:ext cx="25717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2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  <p:sp>
        <p:nvSpPr>
          <p:cNvPr id="7" name="Frame 6">
            <a:extLst>
              <a:ext uri="{FF2B5EF4-FFF2-40B4-BE49-F238E27FC236}">
                <a16:creationId xmlns:a16="http://schemas.microsoft.com/office/drawing/2014/main" id="{1EAC4376-14A6-4B75-BB5A-00C7F3499DE7}"/>
              </a:ext>
            </a:extLst>
          </p:cNvPr>
          <p:cNvSpPr/>
          <p:nvPr userDrawn="1"/>
        </p:nvSpPr>
        <p:spPr>
          <a:xfrm>
            <a:off x="0" y="0"/>
            <a:ext cx="11430000" cy="6858000"/>
          </a:xfrm>
          <a:prstGeom prst="frame">
            <a:avLst>
              <a:gd name="adj1" fmla="val 2596"/>
            </a:avLst>
          </a:prstGeom>
          <a:gradFill flip="none" rotWithShape="1">
            <a:gsLst>
              <a:gs pos="7000">
                <a:srgbClr val="FA86DC"/>
              </a:gs>
              <a:gs pos="42000">
                <a:schemeClr val="accent1">
                  <a:lumMod val="45000"/>
                  <a:lumOff val="55000"/>
                </a:schemeClr>
              </a:gs>
              <a:gs pos="68000">
                <a:srgbClr val="00B050"/>
              </a:gs>
              <a:gs pos="100000">
                <a:srgbClr val="FCA6E5"/>
              </a:gs>
            </a:gsLst>
            <a:lin ang="0" scaled="1"/>
            <a:tileRect/>
          </a:gradFill>
          <a:ln>
            <a:solidFill>
              <a:schemeClr val="tx1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88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9610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52" r:id="rId12"/>
  </p:sldLayoutIdLst>
  <p:txStyles>
    <p:titleStyle>
      <a:lvl1pPr algn="l" defTabSz="857250" rtl="0" eaLnBrk="1" latinLnBrk="0" hangingPunct="1">
        <a:lnSpc>
          <a:spcPct val="90000"/>
        </a:lnSpc>
        <a:spcBef>
          <a:spcPct val="0"/>
        </a:spcBef>
        <a:buNone/>
        <a:defRPr sz="4125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14313" indent="-214313" algn="l" defTabSz="857250" rtl="0" eaLnBrk="1" latinLnBrk="0" hangingPunct="1">
        <a:lnSpc>
          <a:spcPct val="90000"/>
        </a:lnSpc>
        <a:spcBef>
          <a:spcPts val="938"/>
        </a:spcBef>
        <a:buFont typeface="Arial" panose="020B0604020202020204" pitchFamily="34" charset="0"/>
        <a:buChar char="•"/>
        <a:defRPr sz="2625" kern="1200">
          <a:solidFill>
            <a:schemeClr val="tx1"/>
          </a:solidFill>
          <a:latin typeface="+mn-lt"/>
          <a:ea typeface="+mn-ea"/>
          <a:cs typeface="+mn-cs"/>
        </a:defRPr>
      </a:lvl1pPr>
      <a:lvl2pPr marL="642938" indent="-214313" algn="l" defTabSz="857250" rtl="0" eaLnBrk="1" latinLnBrk="0" hangingPunct="1">
        <a:lnSpc>
          <a:spcPct val="90000"/>
        </a:lnSpc>
        <a:spcBef>
          <a:spcPts val="469"/>
        </a:spcBef>
        <a:buFont typeface="Arial" panose="020B0604020202020204" pitchFamily="34" charset="0"/>
        <a:buChar char="•"/>
        <a:defRPr sz="2250" kern="1200">
          <a:solidFill>
            <a:schemeClr val="tx1"/>
          </a:solidFill>
          <a:latin typeface="+mn-lt"/>
          <a:ea typeface="+mn-ea"/>
          <a:cs typeface="+mn-cs"/>
        </a:defRPr>
      </a:lvl2pPr>
      <a:lvl3pPr marL="1071563" indent="-214313" algn="l" defTabSz="857250" rtl="0" eaLnBrk="1" latinLnBrk="0" hangingPunct="1">
        <a:lnSpc>
          <a:spcPct val="90000"/>
        </a:lnSpc>
        <a:spcBef>
          <a:spcPts val="469"/>
        </a:spcBef>
        <a:buFont typeface="Arial" panose="020B0604020202020204" pitchFamily="34" charset="0"/>
        <a:buChar char="•"/>
        <a:defRPr sz="1875" kern="1200">
          <a:solidFill>
            <a:schemeClr val="tx1"/>
          </a:solidFill>
          <a:latin typeface="+mn-lt"/>
          <a:ea typeface="+mn-ea"/>
          <a:cs typeface="+mn-cs"/>
        </a:defRPr>
      </a:lvl3pPr>
      <a:lvl4pPr marL="1500188" indent="-214313" algn="l" defTabSz="857250" rtl="0" eaLnBrk="1" latinLnBrk="0" hangingPunct="1">
        <a:lnSpc>
          <a:spcPct val="90000"/>
        </a:lnSpc>
        <a:spcBef>
          <a:spcPts val="469"/>
        </a:spcBef>
        <a:buFont typeface="Arial" panose="020B0604020202020204" pitchFamily="34" charset="0"/>
        <a:buChar char="•"/>
        <a:defRPr sz="1688" kern="1200">
          <a:solidFill>
            <a:schemeClr val="tx1"/>
          </a:solidFill>
          <a:latin typeface="+mn-lt"/>
          <a:ea typeface="+mn-ea"/>
          <a:cs typeface="+mn-cs"/>
        </a:defRPr>
      </a:lvl4pPr>
      <a:lvl5pPr marL="1928813" indent="-214313" algn="l" defTabSz="857250" rtl="0" eaLnBrk="1" latinLnBrk="0" hangingPunct="1">
        <a:lnSpc>
          <a:spcPct val="90000"/>
        </a:lnSpc>
        <a:spcBef>
          <a:spcPts val="469"/>
        </a:spcBef>
        <a:buFont typeface="Arial" panose="020B0604020202020204" pitchFamily="34" charset="0"/>
        <a:buChar char="•"/>
        <a:defRPr sz="1688" kern="1200">
          <a:solidFill>
            <a:schemeClr val="tx1"/>
          </a:solidFill>
          <a:latin typeface="+mn-lt"/>
          <a:ea typeface="+mn-ea"/>
          <a:cs typeface="+mn-cs"/>
        </a:defRPr>
      </a:lvl5pPr>
      <a:lvl6pPr marL="2357438" indent="-214313" algn="l" defTabSz="857250" rtl="0" eaLnBrk="1" latinLnBrk="0" hangingPunct="1">
        <a:lnSpc>
          <a:spcPct val="90000"/>
        </a:lnSpc>
        <a:spcBef>
          <a:spcPts val="469"/>
        </a:spcBef>
        <a:buFont typeface="Arial" panose="020B0604020202020204" pitchFamily="34" charset="0"/>
        <a:buChar char="•"/>
        <a:defRPr sz="1688" kern="1200">
          <a:solidFill>
            <a:schemeClr val="tx1"/>
          </a:solidFill>
          <a:latin typeface="+mn-lt"/>
          <a:ea typeface="+mn-ea"/>
          <a:cs typeface="+mn-cs"/>
        </a:defRPr>
      </a:lvl6pPr>
      <a:lvl7pPr marL="2786063" indent="-214313" algn="l" defTabSz="857250" rtl="0" eaLnBrk="1" latinLnBrk="0" hangingPunct="1">
        <a:lnSpc>
          <a:spcPct val="90000"/>
        </a:lnSpc>
        <a:spcBef>
          <a:spcPts val="469"/>
        </a:spcBef>
        <a:buFont typeface="Arial" panose="020B0604020202020204" pitchFamily="34" charset="0"/>
        <a:buChar char="•"/>
        <a:defRPr sz="1688" kern="1200">
          <a:solidFill>
            <a:schemeClr val="tx1"/>
          </a:solidFill>
          <a:latin typeface="+mn-lt"/>
          <a:ea typeface="+mn-ea"/>
          <a:cs typeface="+mn-cs"/>
        </a:defRPr>
      </a:lvl7pPr>
      <a:lvl8pPr marL="3214688" indent="-214313" algn="l" defTabSz="857250" rtl="0" eaLnBrk="1" latinLnBrk="0" hangingPunct="1">
        <a:lnSpc>
          <a:spcPct val="90000"/>
        </a:lnSpc>
        <a:spcBef>
          <a:spcPts val="469"/>
        </a:spcBef>
        <a:buFont typeface="Arial" panose="020B0604020202020204" pitchFamily="34" charset="0"/>
        <a:buChar char="•"/>
        <a:defRPr sz="1688" kern="1200">
          <a:solidFill>
            <a:schemeClr val="tx1"/>
          </a:solidFill>
          <a:latin typeface="+mn-lt"/>
          <a:ea typeface="+mn-ea"/>
          <a:cs typeface="+mn-cs"/>
        </a:defRPr>
      </a:lvl8pPr>
      <a:lvl9pPr marL="3643313" indent="-214313" algn="l" defTabSz="857250" rtl="0" eaLnBrk="1" latinLnBrk="0" hangingPunct="1">
        <a:lnSpc>
          <a:spcPct val="90000"/>
        </a:lnSpc>
        <a:spcBef>
          <a:spcPts val="469"/>
        </a:spcBef>
        <a:buFont typeface="Arial" panose="020B0604020202020204" pitchFamily="34" charset="0"/>
        <a:buChar char="•"/>
        <a:defRPr sz="1688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857250" rtl="0" eaLnBrk="1" latinLnBrk="0" hangingPunct="1">
        <a:defRPr sz="1688" kern="1200">
          <a:solidFill>
            <a:schemeClr val="tx1"/>
          </a:solidFill>
          <a:latin typeface="+mn-lt"/>
          <a:ea typeface="+mn-ea"/>
          <a:cs typeface="+mn-cs"/>
        </a:defRPr>
      </a:lvl1pPr>
      <a:lvl2pPr marL="428625" algn="l" defTabSz="857250" rtl="0" eaLnBrk="1" latinLnBrk="0" hangingPunct="1">
        <a:defRPr sz="1688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algn="l" defTabSz="857250" rtl="0" eaLnBrk="1" latinLnBrk="0" hangingPunct="1">
        <a:defRPr sz="1688" kern="1200">
          <a:solidFill>
            <a:schemeClr val="tx1"/>
          </a:solidFill>
          <a:latin typeface="+mn-lt"/>
          <a:ea typeface="+mn-ea"/>
          <a:cs typeface="+mn-cs"/>
        </a:defRPr>
      </a:lvl3pPr>
      <a:lvl4pPr marL="1285875" algn="l" defTabSz="857250" rtl="0" eaLnBrk="1" latinLnBrk="0" hangingPunct="1">
        <a:defRPr sz="1688" kern="1200">
          <a:solidFill>
            <a:schemeClr val="tx1"/>
          </a:solidFill>
          <a:latin typeface="+mn-lt"/>
          <a:ea typeface="+mn-ea"/>
          <a:cs typeface="+mn-cs"/>
        </a:defRPr>
      </a:lvl4pPr>
      <a:lvl5pPr marL="1714500" algn="l" defTabSz="857250" rtl="0" eaLnBrk="1" latinLnBrk="0" hangingPunct="1">
        <a:defRPr sz="1688" kern="1200">
          <a:solidFill>
            <a:schemeClr val="tx1"/>
          </a:solidFill>
          <a:latin typeface="+mn-lt"/>
          <a:ea typeface="+mn-ea"/>
          <a:cs typeface="+mn-cs"/>
        </a:defRPr>
      </a:lvl5pPr>
      <a:lvl6pPr marL="2143125" algn="l" defTabSz="857250" rtl="0" eaLnBrk="1" latinLnBrk="0" hangingPunct="1">
        <a:defRPr sz="1688" kern="1200">
          <a:solidFill>
            <a:schemeClr val="tx1"/>
          </a:solidFill>
          <a:latin typeface="+mn-lt"/>
          <a:ea typeface="+mn-ea"/>
          <a:cs typeface="+mn-cs"/>
        </a:defRPr>
      </a:lvl6pPr>
      <a:lvl7pPr marL="2571750" algn="l" defTabSz="857250" rtl="0" eaLnBrk="1" latinLnBrk="0" hangingPunct="1">
        <a:defRPr sz="1688" kern="1200">
          <a:solidFill>
            <a:schemeClr val="tx1"/>
          </a:solidFill>
          <a:latin typeface="+mn-lt"/>
          <a:ea typeface="+mn-ea"/>
          <a:cs typeface="+mn-cs"/>
        </a:defRPr>
      </a:lvl7pPr>
      <a:lvl8pPr marL="3000375" algn="l" defTabSz="857250" rtl="0" eaLnBrk="1" latinLnBrk="0" hangingPunct="1">
        <a:defRPr sz="1688" kern="1200">
          <a:solidFill>
            <a:schemeClr val="tx1"/>
          </a:solidFill>
          <a:latin typeface="+mn-lt"/>
          <a:ea typeface="+mn-ea"/>
          <a:cs typeface="+mn-cs"/>
        </a:defRPr>
      </a:lvl8pPr>
      <a:lvl9pPr marL="3429000" algn="l" defTabSz="857250" rtl="0" eaLnBrk="1" latinLnBrk="0" hangingPunct="1">
        <a:defRPr sz="1688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gif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203509" y="854721"/>
            <a:ext cx="5085772" cy="5252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2813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EC85995-40CE-4F8E-B58F-EE937B93025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7568" y="2254069"/>
            <a:ext cx="5517653" cy="3916244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871609E4-50D4-4D76-AE80-F64DC58C2101}"/>
              </a:ext>
            </a:extLst>
          </p:cNvPr>
          <p:cNvSpPr txBox="1"/>
          <p:nvPr/>
        </p:nvSpPr>
        <p:spPr>
          <a:xfrm>
            <a:off x="2331176" y="343943"/>
            <a:ext cx="7122313" cy="1021556"/>
          </a:xfrm>
          <a:prstGeom prst="flowChartAlternateProcess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IN" sz="54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আজকের ক্লাসে সবাইকে স্বাগতম 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34A1035-E074-4766-8AED-9EA6566CCDC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1177" y="287217"/>
            <a:ext cx="1237728" cy="14295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18425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38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44444E-6 -4.81481E-6 L 0.03541 0.05024 L 0.07055 -4.81481E-6 L 0.10763 0.05024 L 0.14472 -4.81481E-6 L 0.17916 0.05024 L 0.21625 -4.81481E-6 L 0.25111 0.05024 L 0.28805 -4.81481E-6 L 0.32513 0.05024 L 0.35986 -4.81481E-6 L 0.39708 0.05024 L 0.43166 -4.81481E-6 L 0.46833 0.05024 L 0.50513 -4.81481E-6 L 0.54027 0.05024 L 0.57847 -4.81481E-6 " pathEditMode="relative" rAng="0" ptsTypes="AAAAAAAAAAAAAAAAA">
                                      <p:cBhvr>
                                        <p:cTn id="9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8917" y="2500"/>
                                    </p:animMotion>
                                  </p:childTnLst>
                                </p:cTn>
                              </p:par>
                              <p:par>
                                <p:cTn id="1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0"/>
                            </p:stCondLst>
                            <p:childTnLst>
                              <p:par>
                                <p:cTn id="14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85324094-98B9-41D7-8A3D-B5FF42663882}"/>
              </a:ext>
            </a:extLst>
          </p:cNvPr>
          <p:cNvSpPr txBox="1"/>
          <p:nvPr/>
        </p:nvSpPr>
        <p:spPr>
          <a:xfrm>
            <a:off x="1006407" y="4448809"/>
            <a:ext cx="9350619" cy="669414"/>
          </a:xfrm>
          <a:prstGeom prst="rect">
            <a:avLst/>
          </a:prstGeom>
          <a:noFill/>
          <a:ln w="57150"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pPr marL="535781" indent="-535781" algn="ctr">
              <a:buFont typeface="Wingdings" panose="05000000000000000000" pitchFamily="2" charset="2"/>
              <a:buChar char="v"/>
            </a:pPr>
            <a:r>
              <a:rPr lang="bn-IN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উপরের শব্দগুলো দিয়ে অর্থসহ ১টি করে বাক্য তৈরি কর।</a:t>
            </a:r>
            <a:endParaRPr lang="en-US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6836D070-921D-49E8-B2A0-978711127358}"/>
              </a:ext>
            </a:extLst>
          </p:cNvPr>
          <p:cNvSpPr/>
          <p:nvPr/>
        </p:nvSpPr>
        <p:spPr>
          <a:xfrm>
            <a:off x="3685169" y="370231"/>
            <a:ext cx="3148631" cy="759835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 w="571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5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জোড়ায় কাজ </a:t>
            </a:r>
            <a:endParaRPr lang="en-US" sz="54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1C1B6BB0-28FC-4D56-B474-D9627E7702CE}"/>
              </a:ext>
            </a:extLst>
          </p:cNvPr>
          <p:cNvSpPr txBox="1"/>
          <p:nvPr/>
        </p:nvSpPr>
        <p:spPr>
          <a:xfrm>
            <a:off x="4511435" y="2636428"/>
            <a:ext cx="2027852" cy="646331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3600" b="1" dirty="0">
                <a:latin typeface="NikoshBAN" pitchFamily="2" charset="0"/>
                <a:cs typeface="NikoshBAN" pitchFamily="2" charset="0"/>
              </a:rPr>
              <a:t>রিক্ত করে</a:t>
            </a:r>
            <a:endParaRPr lang="en-US" sz="36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5E9A69BE-9CEA-43B6-9CA7-93DE76409F61}"/>
              </a:ext>
            </a:extLst>
          </p:cNvPr>
          <p:cNvSpPr txBox="1"/>
          <p:nvPr/>
        </p:nvSpPr>
        <p:spPr>
          <a:xfrm>
            <a:off x="7403505" y="2637043"/>
            <a:ext cx="2066817" cy="646331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3600" b="1" dirty="0">
                <a:latin typeface="NikoshBAN" pitchFamily="2" charset="0"/>
                <a:cs typeface="NikoshBAN" pitchFamily="2" charset="0"/>
              </a:rPr>
              <a:t>পেষণে</a:t>
            </a:r>
            <a:endParaRPr lang="en-US" sz="36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F961459A-A9EA-4869-AA9C-9E684E709AD8}"/>
              </a:ext>
            </a:extLst>
          </p:cNvPr>
          <p:cNvSpPr txBox="1"/>
          <p:nvPr/>
        </p:nvSpPr>
        <p:spPr>
          <a:xfrm>
            <a:off x="1547437" y="2663420"/>
            <a:ext cx="2071688" cy="646331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3600" b="1" dirty="0">
                <a:latin typeface="NikoshBAN" pitchFamily="2" charset="0"/>
                <a:cs typeface="NikoshBAN" pitchFamily="2" charset="0"/>
              </a:rPr>
              <a:t> প্রার্থনা</a:t>
            </a:r>
            <a:endParaRPr lang="en-US" sz="3600" b="1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E52E3B3-49B6-4A6E-A86B-B3BF31250D5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346" t="38093" r="6193" b="2770"/>
          <a:stretch/>
        </p:blipFill>
        <p:spPr>
          <a:xfrm>
            <a:off x="8633860" y="370231"/>
            <a:ext cx="2202380" cy="1862047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145368965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Single"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2FD2DBBA-961B-4DFD-BFCB-99315A1BE392}"/>
              </a:ext>
            </a:extLst>
          </p:cNvPr>
          <p:cNvSpPr txBox="1"/>
          <p:nvPr/>
        </p:nvSpPr>
        <p:spPr>
          <a:xfrm>
            <a:off x="3301841" y="4166455"/>
            <a:ext cx="4826317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বিভো, দেহ হৃদে বল!</a:t>
            </a:r>
          </a:p>
          <a:p>
            <a:r>
              <a:rPr lang="bn-IN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না জানি ভকতি, নাহি জানি স্তুতি,</a:t>
            </a:r>
          </a:p>
          <a:p>
            <a:r>
              <a:rPr lang="bn-IN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কি দিয়া করিব, তোমার আরতি</a:t>
            </a:r>
          </a:p>
          <a:p>
            <a:r>
              <a:rPr lang="bn-IN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				আমি নিঃসম্বল!</a:t>
            </a:r>
            <a:endParaRPr lang="en-US" sz="3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C709455-B297-494D-B3C8-BB8E0EFC494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2444" y="619403"/>
            <a:ext cx="5433647" cy="30564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380735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restig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3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1B552D05-05AF-4FF0-97CC-3A4E6F4FBB33}"/>
              </a:ext>
            </a:extLst>
          </p:cNvPr>
          <p:cNvSpPr txBox="1"/>
          <p:nvPr/>
        </p:nvSpPr>
        <p:spPr>
          <a:xfrm>
            <a:off x="3207434" y="4304714"/>
            <a:ext cx="4853353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তোমার দুয়ারে আজি রিক্ত করে</a:t>
            </a:r>
          </a:p>
          <a:p>
            <a:r>
              <a:rPr lang="bn-IN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দাঁড়ায়েছি প্রভো, সঁপিতে তোমারে</a:t>
            </a:r>
          </a:p>
          <a:p>
            <a:r>
              <a:rPr lang="bn-IN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				শুধু আঁখি জল,</a:t>
            </a:r>
          </a:p>
          <a:p>
            <a:r>
              <a:rPr lang="bn-IN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				দেহ হৃদে বল!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69F8826-EBC0-400A-B339-74184D55A7E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40682" y="513426"/>
            <a:ext cx="3900793" cy="338398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50888110-6AB9-46A2-8DFD-F6C5D8DCC66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7596" y="514915"/>
            <a:ext cx="2923148" cy="338249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5565676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3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83F6223A-5AC7-453C-8059-901DF0FEC5B9}"/>
              </a:ext>
            </a:extLst>
          </p:cNvPr>
          <p:cNvSpPr txBox="1"/>
          <p:nvPr/>
        </p:nvSpPr>
        <p:spPr>
          <a:xfrm>
            <a:off x="3491053" y="4223605"/>
            <a:ext cx="4444511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বিভো, দেহ হৃদে বল!</a:t>
            </a:r>
          </a:p>
          <a:p>
            <a:r>
              <a:rPr lang="bn-IN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দারিদ্র পেষণে, বিপদের ক্রোড়ে,</a:t>
            </a:r>
          </a:p>
          <a:p>
            <a:r>
              <a:rPr lang="bn-IN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অথবা সম্পদে, সুখের সাগরে</a:t>
            </a:r>
          </a:p>
          <a:p>
            <a:r>
              <a:rPr lang="bn-IN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ভুলি নি তোমারে এক পল,</a:t>
            </a:r>
            <a:endParaRPr lang="en-US" sz="3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035E12E-3EEF-48F9-8D8A-59B14C56D1D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600634" y="559737"/>
            <a:ext cx="3780837" cy="323057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CCBFFD44-576D-4325-A15E-E2B219CAA97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3308" y="559738"/>
            <a:ext cx="3928555" cy="323057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5445332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3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2587E91A-0DC7-4974-B4A1-4B18C8B11F21}"/>
              </a:ext>
            </a:extLst>
          </p:cNvPr>
          <p:cNvSpPr txBox="1"/>
          <p:nvPr/>
        </p:nvSpPr>
        <p:spPr>
          <a:xfrm>
            <a:off x="3077185" y="4548042"/>
            <a:ext cx="482631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জীবনে মরণে, শয়নে স্বপনে</a:t>
            </a:r>
          </a:p>
          <a:p>
            <a:r>
              <a:rPr lang="bn-IN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			তুমি মোর পথের সম্বল;</a:t>
            </a:r>
          </a:p>
          <a:p>
            <a:r>
              <a:rPr lang="bn-IN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			দেহ হৃদে বল!</a:t>
            </a:r>
            <a:endParaRPr lang="en-US" sz="3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684853B-1548-4F9C-86B6-B53FD416885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69783" y="735838"/>
            <a:ext cx="4403783" cy="293051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A889F3E2-8F41-4026-89BD-DD0901B62E8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23" r="3208"/>
          <a:stretch/>
        </p:blipFill>
        <p:spPr>
          <a:xfrm>
            <a:off x="1311039" y="735837"/>
            <a:ext cx="4362185" cy="293051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9847783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192AF94F-27E4-4EF0-9B4D-89B1D70BFFB0}"/>
              </a:ext>
            </a:extLst>
          </p:cNvPr>
          <p:cNvSpPr txBox="1"/>
          <p:nvPr/>
        </p:nvSpPr>
        <p:spPr>
          <a:xfrm>
            <a:off x="3394270" y="4321199"/>
            <a:ext cx="5257361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বিভো, দেহ হৃদে বল!</a:t>
            </a:r>
          </a:p>
          <a:p>
            <a:r>
              <a:rPr lang="bn-IN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কত জাতি পাখি, নিকুঞ্জ বিতানে</a:t>
            </a:r>
          </a:p>
          <a:p>
            <a:r>
              <a:rPr lang="bn-IN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সদা আত্মহারা তব গুণগানে, </a:t>
            </a:r>
          </a:p>
          <a:p>
            <a:r>
              <a:rPr lang="bn-IN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				আনন্দে বিহ্বল!</a:t>
            </a:r>
            <a:endParaRPr lang="en-US" sz="3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CAF840F-F4B9-42EC-BB30-FA04DAE5175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86" r="5930"/>
          <a:stretch/>
        </p:blipFill>
        <p:spPr>
          <a:xfrm>
            <a:off x="5999873" y="538799"/>
            <a:ext cx="4747844" cy="328833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7384C717-BA13-4F6D-96EA-E49BDD87E96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1858" y="538799"/>
            <a:ext cx="4913142" cy="328833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5861633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1787928" y="5028305"/>
            <a:ext cx="7854145" cy="1165704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428625" indent="-428625" algn="ctr">
              <a:buFont typeface="Wingdings" panose="05000000000000000000" pitchFamily="2" charset="2"/>
              <a:buChar char="v"/>
            </a:pPr>
            <a:r>
              <a:rPr lang="bn-IN" altLang="en-US" sz="3375" b="1" dirty="0">
                <a:ln w="1905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IN" sz="3375" b="1" dirty="0">
                <a:latin typeface="NikoshBAN" pitchFamily="2" charset="0"/>
                <a:cs typeface="NikoshBAN" pitchFamily="2" charset="0"/>
              </a:rPr>
              <a:t>‘</a:t>
            </a:r>
            <a:r>
              <a:rPr lang="bn-IN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তোমার দুয়ারে আজি রিক্ত করে</a:t>
            </a:r>
            <a:r>
              <a:rPr lang="bn-IN" sz="3375" b="1" dirty="0">
                <a:latin typeface="NikoshBAN" pitchFamily="2" charset="0"/>
                <a:cs typeface="NikoshBAN" pitchFamily="2" charset="0"/>
              </a:rPr>
              <a:t>’ বলতে কবি কী বোঝাতে চেয়েছেন ব্যাখ্যা কর।</a:t>
            </a:r>
            <a:endParaRPr lang="en-US" sz="3375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68EDF1FB-1885-459A-BC78-5F6778A48370}"/>
              </a:ext>
            </a:extLst>
          </p:cNvPr>
          <p:cNvSpPr/>
          <p:nvPr/>
        </p:nvSpPr>
        <p:spPr>
          <a:xfrm>
            <a:off x="3824163" y="433389"/>
            <a:ext cx="3148631" cy="759835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 w="571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5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দলগত কাজ </a:t>
            </a:r>
            <a:endParaRPr lang="en-US" sz="54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0BD44EA-4090-4D60-9CAD-DD2406FADBF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2809" y="1615112"/>
            <a:ext cx="3988408" cy="2991305"/>
          </a:xfrm>
          <a:prstGeom prst="ellipse">
            <a:avLst/>
          </a:prstGeom>
          <a:ln w="190500" cap="rnd">
            <a:solidFill>
              <a:schemeClr val="accent6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  <p:extLst>
      <p:ext uri="{BB962C8B-B14F-4D97-AF65-F5344CB8AC3E}">
        <p14:creationId xmlns:p14="http://schemas.microsoft.com/office/powerpoint/2010/main" val="206549058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</p:transition>
    </mc:Choice>
    <mc:Fallback xmlns="">
      <p:transition spd="slow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940273" y="145744"/>
            <a:ext cx="3174285" cy="1226939"/>
          </a:xfrm>
          <a:prstGeom prst="horizontalScroll">
            <a:avLst/>
          </a:prstGeom>
          <a:noFill/>
          <a:ln w="38100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মূল্যায়ন</a:t>
            </a:r>
            <a:endParaRPr lang="en-US" sz="5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681307" y="4158019"/>
            <a:ext cx="7533031" cy="646331"/>
          </a:xfrm>
          <a:prstGeom prst="rect">
            <a:avLst/>
          </a:prstGeom>
          <a:noFill/>
          <a:ln w="28575"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defRPr/>
            </a:pPr>
            <a:r>
              <a:rPr lang="bn-IN" sz="3600" b="1" dirty="0">
                <a:latin typeface="NikoshBAN" pitchFamily="2" charset="0"/>
                <a:cs typeface="NikoshBAN" pitchFamily="2" charset="0"/>
              </a:rPr>
              <a:t>২</a:t>
            </a:r>
            <a:r>
              <a:rPr lang="en-US" sz="3600" b="1" dirty="0">
                <a:latin typeface="NikoshBAN" pitchFamily="2" charset="0"/>
                <a:cs typeface="NikoshBAN" pitchFamily="2" charset="0"/>
              </a:rPr>
              <a:t>. </a:t>
            </a:r>
            <a:r>
              <a:rPr lang="bn-IN" sz="36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প্রভুর গুণগানে আত্মহারা কে? </a:t>
            </a:r>
            <a:r>
              <a:rPr lang="bn-IN" sz="3600" b="1" dirty="0">
                <a:latin typeface="NikoshBAN" pitchFamily="2" charset="0"/>
                <a:cs typeface="NikoshBAN" pitchFamily="2" charset="0"/>
              </a:rPr>
              <a:t> 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024503" y="4970074"/>
            <a:ext cx="7005826" cy="1200329"/>
          </a:xfrm>
          <a:prstGeom prst="rect">
            <a:avLst/>
          </a:prstGeom>
          <a:noFill/>
          <a:ln w="28575"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defRPr/>
            </a:pPr>
            <a:r>
              <a:rPr lang="bn-IN" sz="3600" b="1" dirty="0">
                <a:latin typeface="NikoshBAN" pitchFamily="2" charset="0"/>
                <a:cs typeface="NikoshBAN" pitchFamily="2" charset="0"/>
              </a:rPr>
              <a:t>ক. পাখি                       </a:t>
            </a:r>
            <a:r>
              <a:rPr lang="bn-IN" sz="36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খ</a:t>
            </a:r>
            <a:r>
              <a:rPr lang="en-US" sz="36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.</a:t>
            </a:r>
            <a:r>
              <a:rPr lang="bn-IN" sz="36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কবি</a:t>
            </a:r>
          </a:p>
          <a:p>
            <a:pPr>
              <a:defRPr/>
            </a:pPr>
            <a:r>
              <a:rPr lang="bn-IN" sz="36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গ</a:t>
            </a:r>
            <a:r>
              <a:rPr lang="en-US" sz="36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.</a:t>
            </a:r>
            <a:r>
              <a:rPr lang="bn-IN" sz="36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বায়ু					     ঘ</a:t>
            </a:r>
            <a:r>
              <a:rPr lang="en-US" sz="36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.</a:t>
            </a:r>
            <a:r>
              <a:rPr lang="bn-IN" sz="36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আকাশ</a:t>
            </a:r>
            <a:endParaRPr lang="bn-IN" sz="36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8" name="Half Frame 17"/>
          <p:cNvSpPr/>
          <p:nvPr/>
        </p:nvSpPr>
        <p:spPr>
          <a:xfrm rot="13225213">
            <a:off x="2173444" y="4848205"/>
            <a:ext cx="238227" cy="547119"/>
          </a:xfrm>
          <a:prstGeom prst="halfFra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097">
              <a:solidFill>
                <a:schemeClr val="tx1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1681307" y="1572704"/>
            <a:ext cx="8039468" cy="646331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defRPr/>
            </a:pPr>
            <a:r>
              <a:rPr lang="bn-IN" sz="3600" b="1" dirty="0">
                <a:latin typeface="NikoshBAN" pitchFamily="2" charset="0"/>
                <a:cs typeface="NikoshBAN" pitchFamily="2" charset="0"/>
              </a:rPr>
              <a:t>১</a:t>
            </a:r>
            <a:r>
              <a:rPr lang="en-US" sz="3600" b="1" dirty="0">
                <a:latin typeface="NikoshBAN" pitchFamily="2" charset="0"/>
                <a:cs typeface="NikoshBAN" pitchFamily="2" charset="0"/>
              </a:rPr>
              <a:t>.</a:t>
            </a:r>
            <a:r>
              <a:rPr lang="bn-IN" sz="3600" b="1" dirty="0">
                <a:latin typeface="NikoshBAN" pitchFamily="2" charset="0"/>
                <a:cs typeface="NikoshBAN" pitchFamily="2" charset="0"/>
              </a:rPr>
              <a:t> কায়কোবাদ কত খ্রিষ্টাব্দে মৃত্যুবরণ করেন? 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2053767" y="2496545"/>
            <a:ext cx="6005482" cy="1200329"/>
          </a:xfrm>
          <a:prstGeom prst="rect">
            <a:avLst/>
          </a:prstGeom>
          <a:noFill/>
          <a:ln w="28575"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defRPr/>
            </a:pPr>
            <a:r>
              <a:rPr lang="bn-IN" sz="3600" b="1" dirty="0">
                <a:latin typeface="NikoshBAN" pitchFamily="2" charset="0"/>
                <a:cs typeface="NikoshBAN" pitchFamily="2" charset="0"/>
              </a:rPr>
              <a:t>ক</a:t>
            </a:r>
            <a:r>
              <a:rPr lang="en-US" sz="3600" b="1" dirty="0">
                <a:latin typeface="NikoshBAN" pitchFamily="2" charset="0"/>
                <a:cs typeface="NikoshBAN" pitchFamily="2" charset="0"/>
              </a:rPr>
              <a:t>.</a:t>
            </a:r>
            <a:r>
              <a:rPr lang="bn-IN" sz="3600" b="1" dirty="0">
                <a:latin typeface="NikoshBAN" pitchFamily="2" charset="0"/>
                <a:cs typeface="NikoshBAN" pitchFamily="2" charset="0"/>
              </a:rPr>
              <a:t> ১৯৫১ সালে  </a:t>
            </a:r>
            <a:r>
              <a:rPr lang="en-US" sz="3600" b="1" dirty="0">
                <a:latin typeface="NikoshBAN" pitchFamily="2" charset="0"/>
                <a:cs typeface="NikoshBAN" pitchFamily="2" charset="0"/>
              </a:rPr>
              <a:t>		</a:t>
            </a:r>
            <a:r>
              <a:rPr lang="bn-IN" sz="3600" b="1" dirty="0">
                <a:latin typeface="NikoshBAN" pitchFamily="2" charset="0"/>
                <a:cs typeface="NikoshBAN" pitchFamily="2" charset="0"/>
              </a:rPr>
              <a:t>	খ</a:t>
            </a:r>
            <a:r>
              <a:rPr lang="en-US" sz="3600" b="1" dirty="0">
                <a:latin typeface="NikoshBAN" pitchFamily="2" charset="0"/>
                <a:cs typeface="NikoshBAN" pitchFamily="2" charset="0"/>
              </a:rPr>
              <a:t>.</a:t>
            </a:r>
            <a:r>
              <a:rPr lang="bn-IN" sz="3600" b="1" dirty="0">
                <a:latin typeface="NikoshBAN" pitchFamily="2" charset="0"/>
                <a:cs typeface="NikoshBAN" pitchFamily="2" charset="0"/>
              </a:rPr>
              <a:t> ১৯৫২ সালে  </a:t>
            </a:r>
            <a:endParaRPr lang="en-US" sz="3600" b="1" dirty="0">
              <a:latin typeface="NikoshBAN" pitchFamily="2" charset="0"/>
              <a:cs typeface="NikoshBAN" pitchFamily="2" charset="0"/>
            </a:endParaRPr>
          </a:p>
          <a:p>
            <a:pPr>
              <a:defRPr/>
            </a:pPr>
            <a:r>
              <a:rPr lang="bn-IN" sz="3600" b="1" dirty="0">
                <a:latin typeface="NikoshBAN" pitchFamily="2" charset="0"/>
                <a:cs typeface="NikoshBAN" pitchFamily="2" charset="0"/>
              </a:rPr>
              <a:t>গ</a:t>
            </a:r>
            <a:r>
              <a:rPr lang="en-US" sz="3600" b="1" dirty="0">
                <a:latin typeface="NikoshBAN" pitchFamily="2" charset="0"/>
                <a:cs typeface="NikoshBAN" pitchFamily="2" charset="0"/>
              </a:rPr>
              <a:t>.</a:t>
            </a:r>
            <a:r>
              <a:rPr lang="bn-IN" sz="3600" b="1" dirty="0">
                <a:latin typeface="NikoshBAN" pitchFamily="2" charset="0"/>
                <a:cs typeface="NikoshBAN" pitchFamily="2" charset="0"/>
              </a:rPr>
              <a:t> ১৯৫৩ সালে  </a:t>
            </a:r>
            <a:r>
              <a:rPr lang="en-US" sz="3600" b="1" dirty="0">
                <a:latin typeface="NikoshBAN" pitchFamily="2" charset="0"/>
                <a:cs typeface="NikoshBAN" pitchFamily="2" charset="0"/>
              </a:rPr>
              <a:t>  		</a:t>
            </a:r>
            <a:r>
              <a:rPr lang="bn-IN" sz="3600" b="1" dirty="0">
                <a:latin typeface="NikoshBAN" pitchFamily="2" charset="0"/>
                <a:cs typeface="NikoshBAN" pitchFamily="2" charset="0"/>
              </a:rPr>
              <a:t>	ঘ</a:t>
            </a:r>
            <a:r>
              <a:rPr lang="en-US" sz="3600" b="1" dirty="0">
                <a:latin typeface="NikoshBAN" pitchFamily="2" charset="0"/>
                <a:cs typeface="NikoshBAN" pitchFamily="2" charset="0"/>
              </a:rPr>
              <a:t>.</a:t>
            </a:r>
            <a:r>
              <a:rPr lang="bn-IN" sz="3600" b="1" dirty="0">
                <a:latin typeface="NikoshBAN" pitchFamily="2" charset="0"/>
                <a:cs typeface="NikoshBAN" pitchFamily="2" charset="0"/>
              </a:rPr>
              <a:t> ১৯৫৪ সালে</a:t>
            </a:r>
            <a:r>
              <a:rPr lang="bn-IN" sz="36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sz="3600" b="1" dirty="0">
                <a:latin typeface="NikoshBAN" pitchFamily="2" charset="0"/>
                <a:cs typeface="NikoshBAN" pitchFamily="2" charset="0"/>
              </a:rPr>
              <a:t> </a:t>
            </a:r>
          </a:p>
        </p:txBody>
      </p:sp>
      <p:sp>
        <p:nvSpPr>
          <p:cNvPr id="22" name="Half Frame 21"/>
          <p:cNvSpPr/>
          <p:nvPr/>
        </p:nvSpPr>
        <p:spPr>
          <a:xfrm rot="13225213">
            <a:off x="5849982" y="2399035"/>
            <a:ext cx="238227" cy="547119"/>
          </a:xfrm>
          <a:prstGeom prst="halfFra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097">
              <a:solidFill>
                <a:schemeClr val="tx1"/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8461986" y="328669"/>
            <a:ext cx="2517578" cy="549086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 w="38100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2625" b="1" dirty="0">
                <a:latin typeface="NikoshBAN" pitchFamily="2" charset="0"/>
                <a:cs typeface="NikoshBAN" pitchFamily="2" charset="0"/>
              </a:rPr>
              <a:t>উত্তরের জন্য ক্লিক</a:t>
            </a:r>
            <a:r>
              <a:rPr lang="bn-IN" sz="2625" b="1" dirty="0">
                <a:latin typeface="NikoshBAN" pitchFamily="2" charset="0"/>
                <a:cs typeface="NikoshBAN" pitchFamily="2" charset="0"/>
              </a:rPr>
              <a:t> কর</a:t>
            </a:r>
            <a:endParaRPr lang="en-US" sz="2625" b="1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3682341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</p:childTnLst>
        </p:cTn>
      </p:par>
    </p:tnLst>
    <p:bldLst>
      <p:bldP spid="18" grpId="0" animBg="1"/>
      <p:bldP spid="22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147521" y="5355175"/>
            <a:ext cx="7134958" cy="646331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Ø"/>
            </a:pPr>
            <a:r>
              <a:rPr lang="bn-IN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সৃষ্টিকর্তার ১৫টি সৃষ্টির নাম লিখে নিয়ে আসবে। </a:t>
            </a:r>
            <a:endParaRPr lang="en-US" sz="3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 descr="C:\Users\Home\Downloads\bari2016051207591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56720" y="1896540"/>
            <a:ext cx="4836711" cy="2557149"/>
          </a:xfrm>
          <a:prstGeom prst="rect">
            <a:avLst/>
          </a:prstGeom>
          <a:ln w="190500" cap="sq">
            <a:solidFill>
              <a:srgbClr val="002060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/>
        </p:spPr>
      </p:pic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5E2A163C-2461-4648-92DC-4C90AA6F4853}"/>
              </a:ext>
            </a:extLst>
          </p:cNvPr>
          <p:cNvSpPr/>
          <p:nvPr/>
        </p:nvSpPr>
        <p:spPr>
          <a:xfrm>
            <a:off x="3858727" y="556299"/>
            <a:ext cx="3148631" cy="759835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 w="571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5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বাড়ির কাজ </a:t>
            </a:r>
            <a:endParaRPr lang="en-US" sz="54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8701550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297451" y="227595"/>
            <a:ext cx="4835098" cy="1226939"/>
          </a:xfrm>
          <a:prstGeom prst="horizontalScroll">
            <a:avLst/>
          </a:prstGeom>
          <a:solidFill>
            <a:schemeClr val="accent2">
              <a:lumMod val="20000"/>
              <a:lumOff val="80000"/>
            </a:schemeClr>
          </a:solidFill>
          <a:ln w="38100">
            <a:solidFill>
              <a:srgbClr val="00206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IN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সবাইকে </a:t>
            </a:r>
            <a:r>
              <a:rPr lang="bn-IN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ধন্যবাদ</a:t>
            </a:r>
            <a:endParaRPr lang="en-US" sz="5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4684580-10B9-40F4-8EC9-D2A5520C9EC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0092"/>
          <a:stretch/>
        </p:blipFill>
        <p:spPr>
          <a:xfrm>
            <a:off x="2887038" y="1793808"/>
            <a:ext cx="5655924" cy="455094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7809320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TextBox 2"/>
          <p:cNvSpPr txBox="1">
            <a:spLocks noChangeArrowheads="1"/>
          </p:cNvSpPr>
          <p:nvPr/>
        </p:nvSpPr>
        <p:spPr bwMode="auto">
          <a:xfrm>
            <a:off x="287955" y="4018838"/>
            <a:ext cx="4996970" cy="2308324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bn-IN" alt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জাহানারা বেগম</a:t>
            </a: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bn-IN" alt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সহকারী শিক্ষক</a:t>
            </a: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bn-IN" alt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জেলা স্মরণী বালিকা উচ্চ বিদ্যালয়, কিশোরগঞ্জ সদর, কিশোরগঞ্জ।</a:t>
            </a:r>
          </a:p>
        </p:txBody>
      </p:sp>
      <p:sp>
        <p:nvSpPr>
          <p:cNvPr id="5124" name="TextBox 3"/>
          <p:cNvSpPr txBox="1">
            <a:spLocks noChangeArrowheads="1"/>
          </p:cNvSpPr>
          <p:nvPr/>
        </p:nvSpPr>
        <p:spPr bwMode="auto">
          <a:xfrm>
            <a:off x="6587002" y="4018838"/>
            <a:ext cx="4555043" cy="2308324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bn-IN" alt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শ্রেণী</a:t>
            </a:r>
            <a:r>
              <a:rPr lang="en-US" alt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:</a:t>
            </a:r>
            <a:r>
              <a:rPr lang="bn-IN" alt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অষ্টম</a:t>
            </a: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bn-IN" alt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বিষয়</a:t>
            </a:r>
            <a:r>
              <a:rPr lang="en-US" alt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:</a:t>
            </a:r>
            <a:r>
              <a:rPr lang="bn-IN" alt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বাংলা </a:t>
            </a: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bn-IN" alt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সময়</a:t>
            </a:r>
            <a:r>
              <a:rPr lang="en-US" alt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:</a:t>
            </a:r>
            <a:r>
              <a:rPr lang="bn-IN" alt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৫০</a:t>
            </a:r>
            <a:r>
              <a:rPr lang="en-US" alt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alt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মিনিট</a:t>
            </a: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bn-IN" alt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তারিখ</a:t>
            </a:r>
            <a:r>
              <a:rPr lang="en-US" alt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:</a:t>
            </a:r>
            <a:r>
              <a:rPr lang="bn-IN" alt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0০/১২/২০১৯ খ্রিঃ</a:t>
            </a:r>
          </a:p>
        </p:txBody>
      </p:sp>
      <p:cxnSp>
        <p:nvCxnSpPr>
          <p:cNvPr id="10" name="Straight Arrow Connector 9"/>
          <p:cNvCxnSpPr>
            <a:cxnSpLocks/>
          </p:cNvCxnSpPr>
          <p:nvPr/>
        </p:nvCxnSpPr>
        <p:spPr bwMode="auto">
          <a:xfrm>
            <a:off x="5781228" y="1699086"/>
            <a:ext cx="23819" cy="3895613"/>
          </a:xfrm>
          <a:prstGeom prst="straightConnector1">
            <a:avLst/>
          </a:prstGeom>
          <a:ln w="127000">
            <a:solidFill>
              <a:srgbClr val="00B0F0"/>
            </a:solidFill>
            <a:headEnd type="triangle"/>
            <a:tailEnd type="triangle"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Picture 2">
            <a:extLst>
              <a:ext uri="{FF2B5EF4-FFF2-40B4-BE49-F238E27FC236}">
                <a16:creationId xmlns:a16="http://schemas.microsoft.com/office/drawing/2014/main" id="{DC77EB22-2CFB-4227-A7F1-AC30397E540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49719" y="1569329"/>
            <a:ext cx="1810058" cy="208775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7291293E-A280-4548-BC9A-1DDC4DEB5293}"/>
              </a:ext>
            </a:extLst>
          </p:cNvPr>
          <p:cNvSpPr/>
          <p:nvPr/>
        </p:nvSpPr>
        <p:spPr>
          <a:xfrm>
            <a:off x="4201921" y="351692"/>
            <a:ext cx="2826490" cy="675249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 w="571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5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পরিচিতি</a:t>
            </a:r>
            <a:endParaRPr lang="en-US" sz="54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69C53C43-CFDD-40BA-BC97-93B550CD6A7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82988" y="1623785"/>
            <a:ext cx="1786239" cy="197884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68134607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32FE687F-E554-486B-8953-8FBFECA7FD70}"/>
              </a:ext>
            </a:extLst>
          </p:cNvPr>
          <p:cNvSpPr/>
          <p:nvPr/>
        </p:nvSpPr>
        <p:spPr>
          <a:xfrm>
            <a:off x="1728564" y="327199"/>
            <a:ext cx="7649603" cy="65942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5063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নিচের ছবি</a:t>
            </a:r>
            <a:r>
              <a:rPr lang="bn-IN" sz="5063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গুলো দেখে চিন্তা </a:t>
            </a:r>
            <a:r>
              <a:rPr lang="bn-BD" sz="5063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</a:t>
            </a:r>
            <a:r>
              <a:rPr lang="bn-IN" sz="5063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রে বল</a:t>
            </a:r>
            <a:endParaRPr lang="en-US" sz="5063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4871C836-8A8F-4480-A49E-A5863FA5724D}"/>
              </a:ext>
            </a:extLst>
          </p:cNvPr>
          <p:cNvSpPr/>
          <p:nvPr/>
        </p:nvSpPr>
        <p:spPr>
          <a:xfrm>
            <a:off x="3951336" y="5170978"/>
            <a:ext cx="3592803" cy="759835"/>
          </a:xfrm>
          <a:prstGeom prst="rect">
            <a:avLst/>
          </a:prstGeom>
          <a:noFill/>
          <a:ln w="28575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375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ছবিতে  কি করছে?</a:t>
            </a:r>
            <a:endParaRPr lang="en-US" sz="3375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78CA4A9A-CFA3-4FD5-9800-70072422F8D1}"/>
              </a:ext>
            </a:extLst>
          </p:cNvPr>
          <p:cNvSpPr/>
          <p:nvPr/>
        </p:nvSpPr>
        <p:spPr>
          <a:xfrm>
            <a:off x="3323148" y="5170977"/>
            <a:ext cx="3860872" cy="759835"/>
          </a:xfrm>
          <a:prstGeom prst="rect">
            <a:avLst/>
          </a:prstGeom>
          <a:noFill/>
          <a:ln w="28575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75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প্রার্থনা করছে</a:t>
            </a:r>
            <a:endParaRPr lang="en-US" sz="375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3BFBAD77-9FB7-4E8F-AB71-6BDD885A549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07703" y="1316334"/>
            <a:ext cx="4498075" cy="338854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2B60350B-4C39-4035-AF8C-5994B4D97DA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491"/>
          <a:stretch/>
        </p:blipFill>
        <p:spPr>
          <a:xfrm>
            <a:off x="924222" y="1316334"/>
            <a:ext cx="4629144" cy="338854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5940251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  <p:bldP spid="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0A8A895C-EEB2-4D39-A34C-C37DC5F058D9}"/>
              </a:ext>
            </a:extLst>
          </p:cNvPr>
          <p:cNvSpPr/>
          <p:nvPr/>
        </p:nvSpPr>
        <p:spPr>
          <a:xfrm>
            <a:off x="6694295" y="2508357"/>
            <a:ext cx="2815686" cy="759835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5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প্রার্থনা </a:t>
            </a:r>
            <a:endParaRPr lang="en-US" sz="45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616C7FDF-BBE0-4A0F-83C6-63342CF7CC29}"/>
              </a:ext>
            </a:extLst>
          </p:cNvPr>
          <p:cNvSpPr/>
          <p:nvPr/>
        </p:nvSpPr>
        <p:spPr>
          <a:xfrm>
            <a:off x="3815850" y="555041"/>
            <a:ext cx="3798300" cy="759835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 w="571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5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আজকের পাঠ</a:t>
            </a:r>
            <a:endParaRPr lang="en-US" sz="54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F8AC4155-10B9-4079-B2EC-6BE1461AD127}"/>
              </a:ext>
            </a:extLst>
          </p:cNvPr>
          <p:cNvSpPr/>
          <p:nvPr/>
        </p:nvSpPr>
        <p:spPr>
          <a:xfrm>
            <a:off x="6694294" y="3768604"/>
            <a:ext cx="3105833" cy="759835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5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কায়কোবাদ</a:t>
            </a:r>
            <a:endParaRPr lang="en-US" sz="45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462150E8-9E7F-4C20-9376-349DAE5FFB0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346"/>
          <a:stretch/>
        </p:blipFill>
        <p:spPr>
          <a:xfrm>
            <a:off x="869701" y="1968508"/>
            <a:ext cx="4688442" cy="353195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7177292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7E7B083E-D1F4-4FD8-A4EB-A18140BF7547}"/>
              </a:ext>
            </a:extLst>
          </p:cNvPr>
          <p:cNvSpPr/>
          <p:nvPr/>
        </p:nvSpPr>
        <p:spPr>
          <a:xfrm>
            <a:off x="4196572" y="457447"/>
            <a:ext cx="3020158" cy="759835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 w="571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5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শিখনফল</a:t>
            </a:r>
            <a:endParaRPr lang="en-US" sz="54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3BDF8EDC-8D22-4AF5-A42D-06542012B689}"/>
              </a:ext>
            </a:extLst>
          </p:cNvPr>
          <p:cNvSpPr/>
          <p:nvPr/>
        </p:nvSpPr>
        <p:spPr>
          <a:xfrm>
            <a:off x="1730326" y="2293034"/>
            <a:ext cx="7952650" cy="2862322"/>
          </a:xfrm>
          <a:prstGeom prst="rect">
            <a:avLst/>
          </a:prstGeom>
          <a:noFill/>
          <a:ln w="38100"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502295" indent="-502295">
              <a:defRPr/>
            </a:pPr>
            <a:r>
              <a:rPr lang="bn-IN" altLang="en-US" sz="3600" b="1" dirty="0">
                <a:ln w="1905"/>
                <a:latin typeface="NikoshBAN" pitchFamily="2" charset="0"/>
                <a:cs typeface="NikoshBAN" pitchFamily="2" charset="0"/>
              </a:rPr>
              <a:t>এই পাঠ শেষে শিক্ষার্থীরা.......</a:t>
            </a:r>
          </a:p>
          <a:p>
            <a:pPr marL="502295" indent="-502295">
              <a:defRPr/>
            </a:pPr>
            <a:endParaRPr lang="bn-IN" altLang="en-US" sz="3600" b="1" dirty="0">
              <a:ln w="1905"/>
              <a:latin typeface="NikoshBAN" pitchFamily="2" charset="0"/>
              <a:cs typeface="NikoshBAN" pitchFamily="2" charset="0"/>
            </a:endParaRPr>
          </a:p>
          <a:p>
            <a:pPr marL="502295" indent="-502295">
              <a:defRPr/>
            </a:pPr>
            <a:r>
              <a:rPr lang="en-US" altLang="en-US" sz="3600" b="1" dirty="0">
                <a:ln w="1905"/>
                <a:latin typeface="NikoshBAN" pitchFamily="2" charset="0"/>
                <a:cs typeface="NikoshBAN" pitchFamily="2" charset="0"/>
              </a:rPr>
              <a:t>১</a:t>
            </a:r>
            <a:r>
              <a:rPr lang="bn-IN" altLang="en-US" sz="3600" b="1" dirty="0">
                <a:ln w="1905"/>
                <a:latin typeface="NikoshBAN" pitchFamily="2" charset="0"/>
                <a:cs typeface="NikoshBAN" pitchFamily="2" charset="0"/>
              </a:rPr>
              <a:t>.</a:t>
            </a:r>
            <a:r>
              <a:rPr lang="en-US" altLang="en-US" sz="3600" b="1" dirty="0">
                <a:ln w="1905"/>
                <a:latin typeface="NikoshBAN" pitchFamily="2" charset="0"/>
                <a:cs typeface="NikoshBAN" pitchFamily="2" charset="0"/>
              </a:rPr>
              <a:t> </a:t>
            </a:r>
            <a:r>
              <a:rPr lang="bn-IN" altLang="en-US" sz="3600" b="1" dirty="0">
                <a:ln w="1905"/>
                <a:latin typeface="NikoshBAN" pitchFamily="2" charset="0"/>
                <a:cs typeface="NikoshBAN" pitchFamily="2" charset="0"/>
              </a:rPr>
              <a:t>কবি</a:t>
            </a:r>
            <a:r>
              <a:rPr lang="en-US" altLang="en-US" sz="3600" b="1" dirty="0">
                <a:ln w="1905"/>
                <a:latin typeface="NikoshBAN" pitchFamily="2" charset="0"/>
                <a:cs typeface="NikoshBAN" pitchFamily="2" charset="0"/>
              </a:rPr>
              <a:t> </a:t>
            </a:r>
            <a:r>
              <a:rPr lang="bn-IN" altLang="en-US" sz="3600" b="1" dirty="0">
                <a:ln w="1905"/>
                <a:latin typeface="NikoshBAN" pitchFamily="2" charset="0"/>
                <a:cs typeface="NikoshBAN" pitchFamily="2" charset="0"/>
              </a:rPr>
              <a:t>কায়কোবাদ</a:t>
            </a:r>
            <a:r>
              <a:rPr lang="en-US" altLang="en-US" sz="3600" b="1" dirty="0">
                <a:ln w="1905"/>
                <a:latin typeface="NikoshBAN" pitchFamily="2" charset="0"/>
                <a:cs typeface="NikoshBAN" pitchFamily="2" charset="0"/>
              </a:rPr>
              <a:t> এর </a:t>
            </a:r>
            <a:r>
              <a:rPr lang="bn-IN" altLang="en-US" sz="3600" b="1" dirty="0">
                <a:ln w="1905"/>
                <a:latin typeface="NikoshBAN" pitchFamily="2" charset="0"/>
                <a:cs typeface="NikoshBAN" pitchFamily="2" charset="0"/>
              </a:rPr>
              <a:t>সংক্ষিপ্ত </a:t>
            </a:r>
            <a:r>
              <a:rPr lang="en-US" altLang="en-US" sz="3600" b="1" dirty="0">
                <a:ln w="1905"/>
                <a:latin typeface="NikoshBAN" pitchFamily="2" charset="0"/>
                <a:cs typeface="NikoshBAN" pitchFamily="2" charset="0"/>
              </a:rPr>
              <a:t>পরিচ</a:t>
            </a:r>
            <a:r>
              <a:rPr lang="bn-IN" altLang="en-US" sz="3600" b="1" dirty="0">
                <a:ln w="1905"/>
                <a:latin typeface="NikoshBAN" pitchFamily="2" charset="0"/>
                <a:cs typeface="NikoshBAN" pitchFamily="2" charset="0"/>
              </a:rPr>
              <a:t>য়</a:t>
            </a:r>
            <a:r>
              <a:rPr lang="en-US" altLang="en-US" sz="3600" b="1" dirty="0">
                <a:ln w="1905"/>
                <a:latin typeface="NikoshBAN" pitchFamily="2" charset="0"/>
                <a:cs typeface="NikoshBAN" pitchFamily="2" charset="0"/>
              </a:rPr>
              <a:t> বলতে পারবে</a:t>
            </a:r>
            <a:r>
              <a:rPr lang="bn-IN" altLang="en-US" sz="3600" b="1" dirty="0">
                <a:ln w="1905"/>
                <a:latin typeface="NikoshBAN" pitchFamily="2" charset="0"/>
                <a:cs typeface="NikoshBAN" pitchFamily="2" charset="0"/>
              </a:rPr>
              <a:t>; </a:t>
            </a:r>
            <a:endParaRPr lang="en-US" altLang="en-US" sz="3600" b="1" dirty="0">
              <a:ln w="1905"/>
              <a:latin typeface="NikoshBAN" pitchFamily="2" charset="0"/>
              <a:cs typeface="NikoshBAN" pitchFamily="2" charset="0"/>
            </a:endParaRPr>
          </a:p>
          <a:p>
            <a:pPr marL="502295" indent="-502295">
              <a:defRPr/>
            </a:pPr>
            <a:r>
              <a:rPr lang="en-US" altLang="en-US" sz="3600" b="1" dirty="0">
                <a:ln w="1905"/>
                <a:latin typeface="NikoshBAN" pitchFamily="2" charset="0"/>
                <a:cs typeface="NikoshBAN" pitchFamily="2" charset="0"/>
              </a:rPr>
              <a:t>২</a:t>
            </a:r>
            <a:r>
              <a:rPr lang="bn-IN" altLang="en-US" sz="3600" b="1" dirty="0">
                <a:ln w="1905"/>
                <a:latin typeface="NikoshBAN" pitchFamily="2" charset="0"/>
                <a:cs typeface="NikoshBAN" pitchFamily="2" charset="0"/>
              </a:rPr>
              <a:t>.</a:t>
            </a:r>
            <a:r>
              <a:rPr lang="en-US" altLang="en-US" sz="3600" b="1" dirty="0">
                <a:ln w="1905"/>
                <a:latin typeface="NikoshBAN" pitchFamily="2" charset="0"/>
                <a:cs typeface="NikoshBAN" pitchFamily="2" charset="0"/>
              </a:rPr>
              <a:t> </a:t>
            </a:r>
            <a:r>
              <a:rPr lang="bn-IN" sz="3600" b="1" dirty="0">
                <a:latin typeface="NikoshBAN" pitchFamily="2" charset="0"/>
                <a:cs typeface="NikoshBAN" pitchFamily="2" charset="0"/>
              </a:rPr>
              <a:t>নতুন শব্দগুলো অর্থসহ বাক্যে প্রয়োগ করতে পারবে; </a:t>
            </a:r>
            <a:endParaRPr lang="en-US" altLang="en-US" sz="3600" b="1" dirty="0">
              <a:ln w="1905"/>
              <a:latin typeface="NikoshBAN" pitchFamily="2" charset="0"/>
              <a:cs typeface="NikoshBAN" pitchFamily="2" charset="0"/>
            </a:endParaRPr>
          </a:p>
          <a:p>
            <a:pPr marL="502295" indent="-502295">
              <a:defRPr/>
            </a:pPr>
            <a:r>
              <a:rPr lang="en-US" altLang="en-US" sz="3600" b="1" dirty="0">
                <a:ln w="1905"/>
                <a:latin typeface="NikoshBAN" pitchFamily="2" charset="0"/>
                <a:cs typeface="NikoshBAN" pitchFamily="2" charset="0"/>
              </a:rPr>
              <a:t>৩</a:t>
            </a:r>
            <a:r>
              <a:rPr lang="bn-IN" altLang="en-US" sz="3600" b="1" dirty="0">
                <a:ln w="1905"/>
                <a:latin typeface="NikoshBAN" pitchFamily="2" charset="0"/>
                <a:cs typeface="NikoshBAN" pitchFamily="2" charset="0"/>
              </a:rPr>
              <a:t>.</a:t>
            </a:r>
            <a:r>
              <a:rPr lang="en-US" altLang="en-US" sz="3600" b="1" dirty="0">
                <a:ln w="1905"/>
                <a:latin typeface="NikoshBAN" pitchFamily="2" charset="0"/>
                <a:cs typeface="NikoshBAN" pitchFamily="2" charset="0"/>
              </a:rPr>
              <a:t> </a:t>
            </a:r>
            <a:r>
              <a:rPr lang="bn-IN" altLang="en-US" sz="3600" b="1" dirty="0">
                <a:ln w="1905"/>
                <a:latin typeface="NikoshBAN" pitchFamily="2" charset="0"/>
                <a:cs typeface="NikoshBAN" pitchFamily="2" charset="0"/>
              </a:rPr>
              <a:t>প্রার্থনা কবিতার মূলভাব ব্যাখ্যা করতে</a:t>
            </a:r>
            <a:r>
              <a:rPr lang="en-US" altLang="en-US" sz="3600" b="1" dirty="0">
                <a:ln w="1905"/>
                <a:latin typeface="NikoshBAN" pitchFamily="2" charset="0"/>
                <a:cs typeface="NikoshBAN" pitchFamily="2" charset="0"/>
              </a:rPr>
              <a:t> পারবে।</a:t>
            </a:r>
            <a:r>
              <a:rPr lang="bn-IN" altLang="en-US" sz="3600" b="1" dirty="0">
                <a:ln w="1905"/>
                <a:latin typeface="NikoshBAN" pitchFamily="2" charset="0"/>
                <a:cs typeface="NikoshBAN" pitchFamily="2" charset="0"/>
              </a:rPr>
              <a:t> </a:t>
            </a:r>
            <a:endParaRPr lang="en-US" altLang="en-US" sz="3600" b="1" dirty="0">
              <a:ln w="1905"/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4506479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C:\Users\Reza\Desktop\1475594824_p-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87631" y="709483"/>
            <a:ext cx="3780784" cy="2584737"/>
          </a:xfrm>
          <a:prstGeom prst="ellipse">
            <a:avLst/>
          </a:prstGeom>
          <a:ln w="63500" cap="rnd">
            <a:solidFill>
              <a:srgbClr val="002060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/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11219" y="2315977"/>
            <a:ext cx="3721242" cy="2790932"/>
          </a:xfrm>
          <a:prstGeom prst="ellipse">
            <a:avLst/>
          </a:prstGeom>
          <a:ln w="63500" cap="rnd">
            <a:solidFill>
              <a:srgbClr val="002060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C7D9BC75-D94C-4DBD-955D-E4F264C48167}"/>
              </a:ext>
            </a:extLst>
          </p:cNvPr>
          <p:cNvSpPr/>
          <p:nvPr/>
        </p:nvSpPr>
        <p:spPr>
          <a:xfrm>
            <a:off x="7158707" y="5455880"/>
            <a:ext cx="3020158" cy="759835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 w="5715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8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সরব পাঠ</a:t>
            </a:r>
            <a:endParaRPr lang="en-US" sz="48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8098E8D3-C4EF-4D13-B56B-4C78C61375CB}"/>
              </a:ext>
            </a:extLst>
          </p:cNvPr>
          <p:cNvSpPr/>
          <p:nvPr/>
        </p:nvSpPr>
        <p:spPr>
          <a:xfrm>
            <a:off x="1097539" y="3831070"/>
            <a:ext cx="3020158" cy="759835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 w="5715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8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আদর্শ পাঠ</a:t>
            </a:r>
            <a:endParaRPr lang="en-US" sz="48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921307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42600" y="388632"/>
            <a:ext cx="3025130" cy="628055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bn-IN" sz="5063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কবি পরিচিতি </a:t>
            </a:r>
            <a:endParaRPr lang="bn-BD" sz="5063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2077088527"/>
              </p:ext>
            </p:extLst>
          </p:nvPr>
        </p:nvGraphicFramePr>
        <p:xfrm>
          <a:off x="1755165" y="561984"/>
          <a:ext cx="8546123" cy="573403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4" name="Picture 3">
            <a:extLst>
              <a:ext uri="{FF2B5EF4-FFF2-40B4-BE49-F238E27FC236}">
                <a16:creationId xmlns:a16="http://schemas.microsoft.com/office/drawing/2014/main" id="{9B139A52-F849-4697-A24C-8F580945A135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236" r="33650"/>
          <a:stretch/>
        </p:blipFill>
        <p:spPr>
          <a:xfrm>
            <a:off x="5049807" y="2688664"/>
            <a:ext cx="1956838" cy="1932309"/>
          </a:xfrm>
          <a:prstGeom prst="ellipse">
            <a:avLst/>
          </a:prstGeom>
          <a:ln w="63500" cap="rnd">
            <a:solidFill>
              <a:schemeClr val="accent1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233903438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F3CA56EE-C40F-448D-80D9-B8DD6E81881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1000"/>
                                        <p:tgtEl>
                                          <p:spTgt spid="5">
                                            <p:graphicEl>
                                              <a:dgm id="{F3CA56EE-C40F-448D-80D9-B8DD6E81881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96F54D12-27F3-43DB-B6C4-89D83339795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1000"/>
                                        <p:tgtEl>
                                          <p:spTgt spid="5">
                                            <p:graphicEl>
                                              <a:dgm id="{96F54D12-27F3-43DB-B6C4-89D83339795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B79EF969-F896-406B-A808-EC3206CF4DF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1000"/>
                                        <p:tgtEl>
                                          <p:spTgt spid="5">
                                            <p:graphicEl>
                                              <a:dgm id="{B79EF969-F896-406B-A808-EC3206CF4DF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86AFCAF9-F7F0-4C0B-BF53-ED310AD8129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1000"/>
                                        <p:tgtEl>
                                          <p:spTgt spid="5">
                                            <p:graphicEl>
                                              <a:dgm id="{86AFCAF9-F7F0-4C0B-BF53-ED310AD8129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11DD0CB9-3910-423F-B7CC-48C535E5945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1000"/>
                                        <p:tgtEl>
                                          <p:spTgt spid="5">
                                            <p:graphicEl>
                                              <a:dgm id="{11DD0CB9-3910-423F-B7CC-48C535E5945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446F5565-E541-43DD-8602-C584BB0519A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1000"/>
                                        <p:tgtEl>
                                          <p:spTgt spid="5">
                                            <p:graphicEl>
                                              <a:dgm id="{446F5565-E541-43DD-8602-C584BB0519A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4A035B5F-C78F-46EC-9B9C-CE461F62DE8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1000"/>
                                        <p:tgtEl>
                                          <p:spTgt spid="5">
                                            <p:graphicEl>
                                              <a:dgm id="{4A035B5F-C78F-46EC-9B9C-CE461F62DE8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F87D80C0-27B9-4C86-8A7E-C3EFB6D9EB3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1000"/>
                                        <p:tgtEl>
                                          <p:spTgt spid="5">
                                            <p:graphicEl>
                                              <a:dgm id="{F87D80C0-27B9-4C86-8A7E-C3EFB6D9EB3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0931D919-AFD6-45D8-AB4F-6B98B8CA1CF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1000"/>
                                        <p:tgtEl>
                                          <p:spTgt spid="5">
                                            <p:graphicEl>
                                              <a:dgm id="{0931D919-AFD6-45D8-AB4F-6B98B8CA1CF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B71B9094-8F4C-4403-AC22-551E4A49390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1000"/>
                                        <p:tgtEl>
                                          <p:spTgt spid="5">
                                            <p:graphicEl>
                                              <a:dgm id="{B71B9094-8F4C-4403-AC22-551E4A49390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Sub>
          <a:bldDgm bld="one"/>
        </p:bldSub>
      </p:bldGraphic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1617785" y="3896751"/>
            <a:ext cx="8496886" cy="646331"/>
          </a:xfrm>
          <a:prstGeom prst="rect">
            <a:avLst/>
          </a:prstGeom>
          <a:noFill/>
          <a:ln w="57150"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pPr marL="428625" indent="-428625">
              <a:buFont typeface="Wingdings" panose="05000000000000000000" pitchFamily="2" charset="2"/>
              <a:buChar char="q"/>
            </a:pPr>
            <a:r>
              <a:rPr lang="bn-IN" sz="3600" b="1" dirty="0">
                <a:latin typeface="NikoshBAN" pitchFamily="2" charset="0"/>
                <a:cs typeface="NikoshBAN" pitchFamily="2" charset="0"/>
              </a:rPr>
              <a:t> কায়কোবাদ এর সংক্ষিপ্ত জন্ম </a:t>
            </a:r>
            <a:r>
              <a:rPr lang="en-US" sz="3600" b="1" dirty="0">
                <a:latin typeface="NikoshBAN" pitchFamily="2" charset="0"/>
                <a:cs typeface="NikoshBAN" pitchFamily="2" charset="0"/>
              </a:rPr>
              <a:t>পরিচয় ৩টি বাক্যে লিখ</a:t>
            </a:r>
            <a:r>
              <a:rPr lang="bn-IN" sz="3600" b="1" dirty="0">
                <a:latin typeface="NikoshBAN" pitchFamily="2" charset="0"/>
                <a:cs typeface="NikoshBAN" pitchFamily="2" charset="0"/>
              </a:rPr>
              <a:t>।</a:t>
            </a: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C882CAA4-6DC1-4750-BDB9-944946CE1DE9}"/>
              </a:ext>
            </a:extLst>
          </p:cNvPr>
          <p:cNvSpPr/>
          <p:nvPr/>
        </p:nvSpPr>
        <p:spPr>
          <a:xfrm>
            <a:off x="3555391" y="985955"/>
            <a:ext cx="3148631" cy="759835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 w="571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5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একক কাজ </a:t>
            </a:r>
            <a:endParaRPr lang="en-US" sz="54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60B8DEA-40ED-4174-B66C-91BD4D65D2E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784"/>
          <a:stretch/>
        </p:blipFill>
        <p:spPr>
          <a:xfrm>
            <a:off x="8326868" y="713454"/>
            <a:ext cx="2293208" cy="1795651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353630672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restige"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B98555AA-6E69-471B-AA9E-D7550925DDF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487" r="9291"/>
          <a:stretch/>
        </p:blipFill>
        <p:spPr>
          <a:xfrm>
            <a:off x="1670833" y="4585328"/>
            <a:ext cx="1885950" cy="141544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CB981C15-8D7E-4B24-A9BE-A2A182EB0D4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6662" y="2853452"/>
            <a:ext cx="1854297" cy="138385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1B5A34A0-4C4C-4F47-997A-26BBA6F346C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3156" y="1201218"/>
            <a:ext cx="1854297" cy="141544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5" name="TextBox 4"/>
          <p:cNvSpPr txBox="1"/>
          <p:nvPr/>
        </p:nvSpPr>
        <p:spPr>
          <a:xfrm>
            <a:off x="2948719" y="121687"/>
            <a:ext cx="5532561" cy="92333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নতুন শব্দ ও বাক্য গঠন</a:t>
            </a:r>
            <a:endParaRPr lang="en-US" sz="5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580401" y="3201475"/>
            <a:ext cx="2027852" cy="646331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3600" b="1" dirty="0">
                <a:latin typeface="NikoshBAN" pitchFamily="2" charset="0"/>
                <a:cs typeface="NikoshBAN" pitchFamily="2" charset="0"/>
              </a:rPr>
              <a:t>রিক্ত করে</a:t>
            </a:r>
            <a:endParaRPr lang="en-US" sz="36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734076" y="3268714"/>
            <a:ext cx="2071688" cy="646331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3600" b="1" dirty="0">
                <a:latin typeface="NikoshBAN" pitchFamily="2" charset="0"/>
                <a:cs typeface="NikoshBAN" pitchFamily="2" charset="0"/>
              </a:rPr>
              <a:t>শূন্য হাতে</a:t>
            </a:r>
            <a:endParaRPr lang="en-US" sz="36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580402" y="4914754"/>
            <a:ext cx="2066817" cy="646331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3600" b="1" dirty="0">
                <a:latin typeface="NikoshBAN" pitchFamily="2" charset="0"/>
                <a:cs typeface="NikoshBAN" pitchFamily="2" charset="0"/>
              </a:rPr>
              <a:t>পেষণে</a:t>
            </a:r>
            <a:endParaRPr lang="en-US" sz="36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777911" y="4862462"/>
            <a:ext cx="2071688" cy="646331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3600" b="1" dirty="0">
                <a:latin typeface="NikoshBAN" pitchFamily="2" charset="0"/>
                <a:cs typeface="NikoshBAN" pitchFamily="2" charset="0"/>
              </a:rPr>
              <a:t> অত্যাচারে</a:t>
            </a:r>
            <a:endParaRPr lang="en-US" sz="36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1536565" y="1494056"/>
            <a:ext cx="2071688" cy="646331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3600" b="1" dirty="0">
                <a:latin typeface="NikoshBAN" pitchFamily="2" charset="0"/>
                <a:cs typeface="NikoshBAN" pitchFamily="2" charset="0"/>
              </a:rPr>
              <a:t> প্রার্থনা</a:t>
            </a:r>
            <a:endParaRPr lang="en-US" sz="36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7725158" y="1605975"/>
            <a:ext cx="2071688" cy="646331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3600" b="1" dirty="0">
                <a:latin typeface="NikoshBAN" pitchFamily="2" charset="0"/>
                <a:cs typeface="NikoshBAN" pitchFamily="2" charset="0"/>
              </a:rPr>
              <a:t> মুনাজাত</a:t>
            </a:r>
            <a:endParaRPr lang="en-US" sz="3600" b="1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6097063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 invX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44444E-6 4.07407E-6 L 0.27444 0.00555 " pathEditMode="relative" rAng="0" ptsTypes="AA">
                                      <p:cBhvr>
                                        <p:cTn id="1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722" y="27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"/>
                            </p:stCondLst>
                            <p:childTnLst>
                              <p:par>
                                <p:cTn id="36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44444E-6 4.44444E-6 L 0.26694 0.00509 " pathEditMode="relative" rAng="0" ptsTypes="AA">
                                      <p:cBhvr>
                                        <p:cTn id="37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347" y="25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00"/>
                            </p:stCondLst>
                            <p:childTnLst>
                              <p:par>
                                <p:cTn id="4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1000"/>
                            </p:stCondLst>
                            <p:childTnLst>
                              <p:par>
                                <p:cTn id="55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44444E-6 -4.81481E-6 L 0.26819 0.00718 " pathEditMode="relative" rAng="0" ptsTypes="AA">
                                      <p:cBhvr>
                                        <p:cTn id="56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403" y="34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8" grpId="0" animBg="1"/>
      <p:bldP spid="19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540</TotalTime>
  <Words>316</Words>
  <Application>Microsoft Office PowerPoint</Application>
  <PresentationFormat>Custom</PresentationFormat>
  <Paragraphs>85</Paragraphs>
  <Slides>19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5" baseType="lpstr">
      <vt:lpstr>Arial</vt:lpstr>
      <vt:lpstr>Calibri</vt:lpstr>
      <vt:lpstr>Calibri Light</vt:lpstr>
      <vt:lpstr>NikoshBAN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user</dc:creator>
  <cp:lastModifiedBy>mof.com</cp:lastModifiedBy>
  <cp:revision>78</cp:revision>
  <dcterms:created xsi:type="dcterms:W3CDTF">2019-05-09T18:12:12Z</dcterms:created>
  <dcterms:modified xsi:type="dcterms:W3CDTF">2019-12-01T17:47:56Z</dcterms:modified>
</cp:coreProperties>
</file>