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38100" y="0"/>
            <a:ext cx="9144000" cy="6858000"/>
          </a:xfrm>
          <a:prstGeom prst="frame">
            <a:avLst>
              <a:gd name="adj1" fmla="val 4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676399" y="381000"/>
            <a:ext cx="5689251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6553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্নাসরীন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819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69862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" y="3733800"/>
            <a:ext cx="277482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69170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295401"/>
            <a:ext cx="214312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1866900" y="572869"/>
            <a:ext cx="52758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কাবিং কার্যক্রম ও অন্যান্য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429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327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3429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57600"/>
            <a:ext cx="3276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1"/>
            <a:ext cx="1143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0988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4099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88473"/>
            <a:ext cx="3352800" cy="412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1"/>
            <a:ext cx="1066800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9847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733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276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1" y="1219200"/>
            <a:ext cx="762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330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14:flythroug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2133600" y="304800"/>
            <a:ext cx="3962400" cy="2693432"/>
          </a:xfrm>
          <a:prstGeom prst="star32">
            <a:avLst>
              <a:gd name="adj" fmla="val 311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487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8521" y="685800"/>
            <a:ext cx="2113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9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11</cp:revision>
  <dcterms:created xsi:type="dcterms:W3CDTF">2006-08-16T00:00:00Z</dcterms:created>
  <dcterms:modified xsi:type="dcterms:W3CDTF">2019-12-02T05:08:18Z</dcterms:modified>
</cp:coreProperties>
</file>