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606F-E40C-4D91-B5A5-616201488A7F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F895-F1A6-4DB5-8999-B2126996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606F-E40C-4D91-B5A5-616201488A7F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F895-F1A6-4DB5-8999-B2126996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52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606F-E40C-4D91-B5A5-616201488A7F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F895-F1A6-4DB5-8999-B2126996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9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606F-E40C-4D91-B5A5-616201488A7F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F895-F1A6-4DB5-8999-B2126996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6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606F-E40C-4D91-B5A5-616201488A7F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F895-F1A6-4DB5-8999-B2126996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606F-E40C-4D91-B5A5-616201488A7F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F895-F1A6-4DB5-8999-B2126996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06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606F-E40C-4D91-B5A5-616201488A7F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F895-F1A6-4DB5-8999-B2126996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58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606F-E40C-4D91-B5A5-616201488A7F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F895-F1A6-4DB5-8999-B2126996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8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606F-E40C-4D91-B5A5-616201488A7F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F895-F1A6-4DB5-8999-B2126996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68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606F-E40C-4D91-B5A5-616201488A7F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F895-F1A6-4DB5-8999-B2126996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7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606F-E40C-4D91-B5A5-616201488A7F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F895-F1A6-4DB5-8999-B2126996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9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9606F-E40C-4D91-B5A5-616201488A7F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3F895-F1A6-4DB5-8999-B2126996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25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Word_Document2.docx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Word_Document3.docx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534" y="95534"/>
            <a:ext cx="12287534" cy="6670669"/>
          </a:xfrm>
          <a:prstGeom prst="rect">
            <a:avLst/>
          </a:prstGeom>
          <a:ln w="2286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3048000" y="542826"/>
            <a:ext cx="6096000" cy="577234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 </a:t>
            </a:r>
            <a:r>
              <a:rPr lang="en-US" dirty="0" smtClean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                                        “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ব্যাথা</a:t>
            </a: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” 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লেখক</a:t>
            </a: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,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কমলকান্ত রায় তালুকদার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 marL="22860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ঐ বসন্তের কোকিল আজ সন্ধায় জানাল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 marL="22860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তোমার জীবনে এসেছে শুভ বসন্ত</a:t>
            </a: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,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 marL="22860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যদিও আমার নয়নে বইছে বরষা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।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 marL="22860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তোমার</a:t>
            </a: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  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সন্মুখে খুলেছে নতুন দ্বার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 marL="22860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নব বসন্তে তোমার নতুন ঘরে</a:t>
            </a: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 marL="22860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এসেছে নতুন বন্ধুর ভরসা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।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 marL="22860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সেই ভরসার হাত ধরে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 marL="22860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ছুটছো তুমি স্বপ্নলোকে</a:t>
            </a: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-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 marL="22860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নতুন অথিতির হৃদয় পরে</a:t>
            </a: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,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 marL="22860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এঁকেছ আলপনা মায়ার ঝলকে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।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 marL="22860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আমায় করেছ তুমি নিশ্চল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 marL="22860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নিরাশা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81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091915" cy="6687402"/>
          </a:xfrm>
          <a:prstGeom prst="rect">
            <a:avLst/>
          </a:prstGeom>
          <a:ln w="228600" cap="sq" cmpd="thickThin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3048000" y="766220"/>
            <a:ext cx="6096000" cy="53255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                              “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প্রিয়ার সন্ধানে</a:t>
            </a: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”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লেখক</a:t>
            </a: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,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কমলকান্ত রায় তালুকদার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                                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সেই পথ</a:t>
            </a: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,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সেই পুকুর পাড়</a:t>
            </a: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,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সেই দেবদারু গাছ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                                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সেই মন্দিরের বেদী</a:t>
            </a: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-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যেখানে রচিত হয়েছিল</a:t>
            </a: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;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                                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তোমার</a:t>
            </a: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-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আমার প্রেমের পৃথিবী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।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                                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দু</a:t>
            </a: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’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যুগ পেরিয়ে গেলো আসা হয়ে উঠে না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                                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আমার হারানো প্রিয়ার ছুয়াঁ পেতে</a:t>
            </a: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;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                                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আমার একান্ত পৃথিবীতে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।</a:t>
            </a: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 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                                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আজ ভর মৌসুম তাই স্বপ্নের চাষের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                                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সুধা গন্ধ পেতে আবার দাঁড়ালাম আমি</a:t>
            </a: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                                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ফ্লাগুন প্রকৃতির সাক্ষাতে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।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                                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মোর প্রিয়া আজ এখানে নেই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                                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সে চলে গেছে তার স্বামীর ঘরে</a:t>
            </a: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। 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</p:txBody>
      </p:sp>
    </p:spTree>
    <p:extLst>
      <p:ext uri="{BB962C8B-B14F-4D97-AF65-F5344CB8AC3E}">
        <p14:creationId xmlns:p14="http://schemas.microsoft.com/office/powerpoint/2010/main" val="98392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8" y="204716"/>
            <a:ext cx="11914495" cy="6537278"/>
          </a:xfrm>
          <a:prstGeom prst="rect">
            <a:avLst/>
          </a:prstGeom>
          <a:ln w="2286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3048000" y="589248"/>
            <a:ext cx="6096000" cy="53505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smtClean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                      “</a:t>
            </a:r>
            <a:r>
              <a:rPr lang="bn-IN" sz="2000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নির্ঝরে নীরবতা</a:t>
            </a:r>
            <a:r>
              <a:rPr lang="en-US" sz="2000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”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লেখক</a:t>
            </a: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,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কমলকান্ত রায় তালুকদার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                                         </a:t>
            </a:r>
            <a:r>
              <a:rPr lang="en-US" dirty="0" smtClean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 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পলাশ ফুটা নদীতটে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 marL="22860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সেদিন দেখেছিলাম তোমায়</a:t>
            </a: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,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 marL="22860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বলেছিলে তুমি আবার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 marL="22860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হবে গো দেখা ভুলনা আমায়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।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 marL="22860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প্রতীক্ষায় তুমি ছিলে পুর্ব দিগন্তে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 marL="22860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 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সহসা হারাল সবি ক্ষনিক বসন্তে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।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 marL="22860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আজি সেই স্মৃতি জমা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 marL="22860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শরতের পলাশ জাগা</a:t>
            </a: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-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 marL="22860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শিশির ভেজা ঘাসে</a:t>
            </a:r>
            <a:r>
              <a:rPr lang="en-US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;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 marL="22860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দীর্ঘশ্বাসে ভরিল অন্তর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 marL="22860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অশারিরী আত্মার নিঃশ্বাসে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।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</p:txBody>
      </p:sp>
    </p:spTree>
    <p:extLst>
      <p:ext uri="{BB962C8B-B14F-4D97-AF65-F5344CB8AC3E}">
        <p14:creationId xmlns:p14="http://schemas.microsoft.com/office/powerpoint/2010/main" val="77013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3" y="109182"/>
            <a:ext cx="11900848" cy="657822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276866"/>
              </p:ext>
            </p:extLst>
          </p:nvPr>
        </p:nvGraphicFramePr>
        <p:xfrm>
          <a:off x="4370174" y="409434"/>
          <a:ext cx="3905250" cy="585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Document" r:id="rId5" imgW="5940848" imgH="8241399" progId="Word.Document.12">
                  <p:embed/>
                </p:oleObj>
              </mc:Choice>
              <mc:Fallback>
                <p:oleObj name="Document" r:id="rId5" imgW="5940848" imgH="824139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70174" y="409434"/>
                        <a:ext cx="3905250" cy="5854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651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16" y="150125"/>
            <a:ext cx="11832609" cy="6564574"/>
          </a:xfrm>
          <a:prstGeom prst="rect">
            <a:avLst/>
          </a:prstGeom>
          <a:ln w="2286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958384"/>
              </p:ext>
            </p:extLst>
          </p:nvPr>
        </p:nvGraphicFramePr>
        <p:xfrm>
          <a:off x="2473136" y="821757"/>
          <a:ext cx="5940425" cy="643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Document" r:id="rId5" imgW="5940848" imgH="6438458" progId="Word.Document.12">
                  <p:embed/>
                </p:oleObj>
              </mc:Choice>
              <mc:Fallback>
                <p:oleObj name="Document" r:id="rId5" imgW="5940848" imgH="643845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73136" y="821757"/>
                        <a:ext cx="5940425" cy="643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924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21" y="191069"/>
            <a:ext cx="11832609" cy="6509982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781418"/>
              </p:ext>
            </p:extLst>
          </p:nvPr>
        </p:nvGraphicFramePr>
        <p:xfrm>
          <a:off x="4752311" y="1094711"/>
          <a:ext cx="5940425" cy="529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Document" r:id="rId5" imgW="5940848" imgH="5294900" progId="Word.Document.12">
                  <p:embed/>
                </p:oleObj>
              </mc:Choice>
              <mc:Fallback>
                <p:oleObj name="Document" r:id="rId5" imgW="5940848" imgH="5294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52311" y="1094711"/>
                        <a:ext cx="5940425" cy="5294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462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218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NikoshBAN</vt:lpstr>
      <vt:lpstr>Vrinda</vt:lpstr>
      <vt:lpstr>Office Theme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komalkanta1970@gmail.com</dc:creator>
  <cp:lastModifiedBy>komalkanta1970@gmail.com</cp:lastModifiedBy>
  <cp:revision>11</cp:revision>
  <dcterms:created xsi:type="dcterms:W3CDTF">2019-11-29T01:18:10Z</dcterms:created>
  <dcterms:modified xsi:type="dcterms:W3CDTF">2019-12-02T14:49:35Z</dcterms:modified>
</cp:coreProperties>
</file>