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71" r:id="rId4"/>
    <p:sldId id="257" r:id="rId5"/>
    <p:sldId id="258" r:id="rId6"/>
    <p:sldId id="269" r:id="rId7"/>
    <p:sldId id="259" r:id="rId8"/>
    <p:sldId id="261" r:id="rId9"/>
    <p:sldId id="260" r:id="rId10"/>
    <p:sldId id="264" r:id="rId11"/>
    <p:sldId id="263" r:id="rId12"/>
    <p:sldId id="265" r:id="rId13"/>
    <p:sldId id="266" r:id="rId14"/>
    <p:sldId id="267" r:id="rId15"/>
    <p:sldId id="268" r:id="rId16"/>
    <p:sldId id="262" r:id="rId17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4A0F-D6DB-421F-9C45-09F0480F4AA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5881-1ADA-42DC-8602-6FC10AE1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5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4A0F-D6DB-421F-9C45-09F0480F4AA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5881-1ADA-42DC-8602-6FC10AE1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7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4A0F-D6DB-421F-9C45-09F0480F4AA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5881-1ADA-42DC-8602-6FC10AE1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3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4A0F-D6DB-421F-9C45-09F0480F4AA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5881-1ADA-42DC-8602-6FC10AE1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2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4A0F-D6DB-421F-9C45-09F0480F4AA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5881-1ADA-42DC-8602-6FC10AE1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2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4A0F-D6DB-421F-9C45-09F0480F4AA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5881-1ADA-42DC-8602-6FC10AE1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4A0F-D6DB-421F-9C45-09F0480F4AA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5881-1ADA-42DC-8602-6FC10AE1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4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4A0F-D6DB-421F-9C45-09F0480F4AA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5881-1ADA-42DC-8602-6FC10AE1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0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4A0F-D6DB-421F-9C45-09F0480F4AA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5881-1ADA-42DC-8602-6FC10AE1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1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4A0F-D6DB-421F-9C45-09F0480F4AA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5881-1ADA-42DC-8602-6FC10AE1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2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4A0F-D6DB-421F-9C45-09F0480F4AA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5881-1ADA-42DC-8602-6FC10AE1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E4A0F-D6DB-421F-9C45-09F0480F4AA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C5881-1ADA-42DC-8602-6FC10AE1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3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e-limu.org/topic/view/?t=15&amp;c=2" TargetMode="External"/><Relationship Id="rId7" Type="http://schemas.openxmlformats.org/officeDocument/2006/relationships/hyperlink" Target="https://en.wikipedia.org/wiki/Cairo_International_Book_Fair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://vatul.net/blog/index.php/2708" TargetMode="Externa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ylidium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seudanthiu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smos_bipinnatu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hyperlink" Target="https://en.wikiquote.org/wiki/Flowers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orsythia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2.png"/><Relationship Id="rId5" Type="http://schemas.openxmlformats.org/officeDocument/2006/relationships/hyperlink" Target="https://en.wikipedia.org/wiki/Platycodon" TargetMode="Externa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Indian_state_flowers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F4E1C6-E008-4B6B-8A39-33AE16F2B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18" y="762000"/>
            <a:ext cx="7370618" cy="51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60000"/>
                <a:lumOff val="40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4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D8CD33-2CAA-4F2D-B1B5-5464A2637EC6}"/>
              </a:ext>
            </a:extLst>
          </p:cNvPr>
          <p:cNvSpPr/>
          <p:nvPr/>
        </p:nvSpPr>
        <p:spPr>
          <a:xfrm>
            <a:off x="216296" y="914391"/>
            <a:ext cx="2113490" cy="808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Book fair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30D38D-D161-4D2D-A20E-F5B1B97EAFA9}"/>
              </a:ext>
            </a:extLst>
          </p:cNvPr>
          <p:cNvSpPr/>
          <p:nvPr/>
        </p:nvSpPr>
        <p:spPr>
          <a:xfrm>
            <a:off x="7357267" y="1482233"/>
            <a:ext cx="2992330" cy="808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Grandmother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FC1AC2-8B3C-49A9-B8F7-BF6B64B68EC5}"/>
              </a:ext>
            </a:extLst>
          </p:cNvPr>
          <p:cNvSpPr/>
          <p:nvPr/>
        </p:nvSpPr>
        <p:spPr>
          <a:xfrm>
            <a:off x="27137" y="5244623"/>
            <a:ext cx="2113490" cy="808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Medicine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4923F6-B6B0-4B94-9FF3-E5587A537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76568" y="3764170"/>
            <a:ext cx="3449270" cy="2755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EB62BB-57F8-4C92-8B33-6D2DC3D17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28797" y="2482764"/>
            <a:ext cx="3449270" cy="2780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4270CF-36F4-4620-9AD1-23D2A7DF05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576568" y="233140"/>
            <a:ext cx="3449270" cy="2755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504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E81EB8-EEFE-4442-A353-4DDE2B1A7E4E}"/>
              </a:ext>
            </a:extLst>
          </p:cNvPr>
          <p:cNvSpPr txBox="1"/>
          <p:nvPr/>
        </p:nvSpPr>
        <p:spPr>
          <a:xfrm>
            <a:off x="4250635" y="198782"/>
            <a:ext cx="29287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23F90-8A54-4367-838A-9F7E340418B0}"/>
              </a:ext>
            </a:extLst>
          </p:cNvPr>
          <p:cNvSpPr txBox="1"/>
          <p:nvPr/>
        </p:nvSpPr>
        <p:spPr>
          <a:xfrm>
            <a:off x="4550465" y="1564333"/>
            <a:ext cx="6669157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just"/>
            <a:endParaRPr lang="en-US" sz="4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/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bench make a pair and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practise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dialogue in pair.</a:t>
            </a:r>
          </a:p>
          <a:p>
            <a:pPr lvl="1" algn="just"/>
            <a:endParaRPr lang="en-US" sz="4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/>
            <a:endParaRPr lang="en-US" sz="4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167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60000"/>
                <a:lumOff val="40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4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E46C26-F2FD-439F-A3BA-7EBC54B35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96" y="1745973"/>
            <a:ext cx="6623677" cy="3393080"/>
          </a:xfrm>
          <a:prstGeom prst="round2DiagRect">
            <a:avLst>
              <a:gd name="adj1" fmla="val 16667"/>
              <a:gd name="adj2" fmla="val 2116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1313B9DC-B992-4D9F-9BC1-30C7DED37FE0}"/>
              </a:ext>
            </a:extLst>
          </p:cNvPr>
          <p:cNvSpPr/>
          <p:nvPr/>
        </p:nvSpPr>
        <p:spPr>
          <a:xfrm>
            <a:off x="2054087" y="172278"/>
            <a:ext cx="6983895" cy="1404731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picture, please.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BE7BF-1A44-4403-B70B-EF041E2CDE68}"/>
              </a:ext>
            </a:extLst>
          </p:cNvPr>
          <p:cNvSpPr txBox="1"/>
          <p:nvPr/>
        </p:nvSpPr>
        <p:spPr>
          <a:xfrm>
            <a:off x="3154014" y="5683203"/>
            <a:ext cx="526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What is the boy doing?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1EF46-F144-4EDD-8562-6D350D5D03F2}"/>
              </a:ext>
            </a:extLst>
          </p:cNvPr>
          <p:cNvSpPr txBox="1"/>
          <p:nvPr/>
        </p:nvSpPr>
        <p:spPr>
          <a:xfrm>
            <a:off x="3272252" y="5383925"/>
            <a:ext cx="526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boy is going by bus.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6A62D-CF68-468E-8A95-B42E8CC30460}"/>
              </a:ext>
            </a:extLst>
          </p:cNvPr>
          <p:cNvSpPr txBox="1"/>
          <p:nvPr/>
        </p:nvSpPr>
        <p:spPr>
          <a:xfrm>
            <a:off x="329796" y="5412797"/>
            <a:ext cx="1043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Thank you. Now tell me what is the boy saying?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F5AA30-3503-4224-BB5F-798D99FC2F3F}"/>
              </a:ext>
            </a:extLst>
          </p:cNvPr>
          <p:cNvSpPr txBox="1"/>
          <p:nvPr/>
        </p:nvSpPr>
        <p:spPr>
          <a:xfrm>
            <a:off x="3272253" y="5409459"/>
            <a:ext cx="526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May be, bye or see you.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5D113E-BA57-4141-A038-FEA0D4EB18C7}"/>
              </a:ext>
            </a:extLst>
          </p:cNvPr>
          <p:cNvSpPr txBox="1"/>
          <p:nvPr/>
        </p:nvSpPr>
        <p:spPr>
          <a:xfrm>
            <a:off x="3911972" y="5488897"/>
            <a:ext cx="3990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Yes, you are right.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FE91CC-6806-44C1-99FE-DBDCBCB83341}"/>
              </a:ext>
            </a:extLst>
          </p:cNvPr>
          <p:cNvSpPr txBox="1"/>
          <p:nvPr/>
        </p:nvSpPr>
        <p:spPr>
          <a:xfrm>
            <a:off x="854616" y="5101682"/>
            <a:ext cx="9720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When we take leave someone then say 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251723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60000"/>
                <a:lumOff val="40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4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2182BAD4-B559-4F71-9AEE-050DF882E663}"/>
              </a:ext>
            </a:extLst>
          </p:cNvPr>
          <p:cNvSpPr/>
          <p:nvPr/>
        </p:nvSpPr>
        <p:spPr>
          <a:xfrm>
            <a:off x="755374" y="371061"/>
            <a:ext cx="3392555" cy="1113183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6C1308-3A7F-42CF-96EF-5F571945013B}"/>
              </a:ext>
            </a:extLst>
          </p:cNvPr>
          <p:cNvSpPr txBox="1"/>
          <p:nvPr/>
        </p:nvSpPr>
        <p:spPr>
          <a:xfrm>
            <a:off x="1961322" y="1855304"/>
            <a:ext cx="584420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Ask and answer the questions.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98499-40C5-48B7-A019-FF5AD161DF3A}"/>
              </a:ext>
            </a:extLst>
          </p:cNvPr>
          <p:cNvSpPr txBox="1"/>
          <p:nvPr/>
        </p:nvSpPr>
        <p:spPr>
          <a:xfrm>
            <a:off x="1861931" y="3039573"/>
            <a:ext cx="8806069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/>
              <a:t>Where is Andy going?</a:t>
            </a:r>
          </a:p>
          <a:p>
            <a:pPr marL="742950" indent="-742950">
              <a:buAutoNum type="arabicPeriod"/>
            </a:pPr>
            <a:r>
              <a:rPr lang="en-US" sz="3600" dirty="0"/>
              <a:t>Where is </a:t>
            </a:r>
            <a:r>
              <a:rPr lang="en-US" sz="3600" dirty="0" err="1"/>
              <a:t>Tamal</a:t>
            </a:r>
            <a:r>
              <a:rPr lang="en-US" sz="3600" dirty="0"/>
              <a:t> going?</a:t>
            </a:r>
          </a:p>
          <a:p>
            <a:pPr marL="742950" indent="-742950">
              <a:buAutoNum type="arabicPeriod"/>
            </a:pPr>
            <a:r>
              <a:rPr lang="en-US" sz="3600" dirty="0"/>
              <a:t>When can </a:t>
            </a:r>
            <a:r>
              <a:rPr lang="en-US" sz="3600" dirty="0" err="1"/>
              <a:t>Tamal</a:t>
            </a:r>
            <a:r>
              <a:rPr lang="en-US" sz="3600" dirty="0"/>
              <a:t> meet Andy?</a:t>
            </a:r>
          </a:p>
          <a:p>
            <a:pPr marL="742950" indent="-742950">
              <a:buAutoNum type="arabicPeriod"/>
            </a:pPr>
            <a:r>
              <a:rPr lang="en-US" sz="3600" dirty="0"/>
              <a:t>How does Andy say goodbye to </a:t>
            </a:r>
            <a:r>
              <a:rPr lang="en-US" sz="3600" dirty="0" err="1"/>
              <a:t>Tamal</a:t>
            </a:r>
            <a:r>
              <a:rPr lang="en-US" sz="3600" dirty="0"/>
              <a:t>?</a:t>
            </a:r>
          </a:p>
          <a:p>
            <a:pPr marL="742950" indent="-742950"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378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60000"/>
                <a:lumOff val="40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4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958698-BAC3-4781-8AA8-EDB1AC3D9881}"/>
              </a:ext>
            </a:extLst>
          </p:cNvPr>
          <p:cNvSpPr txBox="1"/>
          <p:nvPr/>
        </p:nvSpPr>
        <p:spPr>
          <a:xfrm>
            <a:off x="886691" y="401781"/>
            <a:ext cx="3061855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/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7C9BA4-E1D9-4300-A576-6DED91E93454}"/>
              </a:ext>
            </a:extLst>
          </p:cNvPr>
          <p:cNvSpPr txBox="1"/>
          <p:nvPr/>
        </p:nvSpPr>
        <p:spPr>
          <a:xfrm>
            <a:off x="1711036" y="1524000"/>
            <a:ext cx="6463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Rearrange the words.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5974B0-EBDC-446E-84A2-DF5C63054825}"/>
              </a:ext>
            </a:extLst>
          </p:cNvPr>
          <p:cNvSpPr txBox="1"/>
          <p:nvPr/>
        </p:nvSpPr>
        <p:spPr>
          <a:xfrm>
            <a:off x="886691" y="2598003"/>
            <a:ext cx="8340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1. going/I’m/book/the/fair/to.</a:t>
            </a:r>
          </a:p>
          <a:p>
            <a:r>
              <a:rPr lang="en-US" sz="4800" dirty="0"/>
              <a:t>2. can/meet/an/in/hour/I/you.</a:t>
            </a:r>
          </a:p>
          <a:p>
            <a:r>
              <a:rPr lang="en-US" sz="4800" dirty="0"/>
              <a:t>3. come/would/like/you/to?</a:t>
            </a:r>
          </a:p>
          <a:p>
            <a:r>
              <a:rPr lang="en-US" sz="4800" dirty="0"/>
              <a:t>4. call/Andy/me/please/.</a:t>
            </a:r>
          </a:p>
          <a:p>
            <a:r>
              <a:rPr lang="en-US" sz="4800" dirty="0"/>
              <a:t>5. with/come/me.</a:t>
            </a:r>
          </a:p>
        </p:txBody>
      </p:sp>
    </p:spTree>
    <p:extLst>
      <p:ext uri="{BB962C8B-B14F-4D97-AF65-F5344CB8AC3E}">
        <p14:creationId xmlns:p14="http://schemas.microsoft.com/office/powerpoint/2010/main" val="1569451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FE1320-22BC-4C15-AB9B-E13AAE9E4BDD}"/>
              </a:ext>
            </a:extLst>
          </p:cNvPr>
          <p:cNvSpPr txBox="1"/>
          <p:nvPr/>
        </p:nvSpPr>
        <p:spPr>
          <a:xfrm>
            <a:off x="180109" y="221673"/>
            <a:ext cx="389312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A5668B-BBFD-405C-8CA6-CA7E886090CD}"/>
              </a:ext>
            </a:extLst>
          </p:cNvPr>
          <p:cNvSpPr txBox="1"/>
          <p:nvPr/>
        </p:nvSpPr>
        <p:spPr>
          <a:xfrm>
            <a:off x="3283527" y="1745673"/>
            <a:ext cx="6345382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dialogue between you and your friend about a  Book fair</a:t>
            </a:r>
          </a:p>
        </p:txBody>
      </p:sp>
    </p:spTree>
    <p:extLst>
      <p:ext uri="{BB962C8B-B14F-4D97-AF65-F5344CB8AC3E}">
        <p14:creationId xmlns:p14="http://schemas.microsoft.com/office/powerpoint/2010/main" val="3471443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3A0BAA-2E50-4FE8-8FCD-2822206F5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429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BCBA01-8B4D-4C56-866A-B756336765FC}"/>
              </a:ext>
            </a:extLst>
          </p:cNvPr>
          <p:cNvSpPr txBox="1"/>
          <p:nvPr/>
        </p:nvSpPr>
        <p:spPr>
          <a:xfrm>
            <a:off x="3962399" y="2598003"/>
            <a:ext cx="4225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2786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0E4A86-826F-4CEC-906B-CECCCC7F118E}"/>
              </a:ext>
            </a:extLst>
          </p:cNvPr>
          <p:cNvSpPr/>
          <p:nvPr/>
        </p:nvSpPr>
        <p:spPr>
          <a:xfrm>
            <a:off x="851453" y="351183"/>
            <a:ext cx="9488557" cy="61556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87D73-CBFD-44F0-A113-AA8853E4FC3C}"/>
              </a:ext>
            </a:extLst>
          </p:cNvPr>
          <p:cNvSpPr txBox="1"/>
          <p:nvPr/>
        </p:nvSpPr>
        <p:spPr>
          <a:xfrm>
            <a:off x="1696890" y="973513"/>
            <a:ext cx="4611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4D9EE-C270-4EA3-AC4C-4C94A5FDA791}"/>
              </a:ext>
            </a:extLst>
          </p:cNvPr>
          <p:cNvSpPr txBox="1"/>
          <p:nvPr/>
        </p:nvSpPr>
        <p:spPr>
          <a:xfrm>
            <a:off x="1696890" y="2252725"/>
            <a:ext cx="841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Shahrina Bin Sweety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Chormonai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Madrasa Govt. Primary School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Barishal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Barishal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811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0E4A86-826F-4CEC-906B-CECCCC7F118E}"/>
              </a:ext>
            </a:extLst>
          </p:cNvPr>
          <p:cNvSpPr/>
          <p:nvPr/>
        </p:nvSpPr>
        <p:spPr>
          <a:xfrm>
            <a:off x="851453" y="351183"/>
            <a:ext cx="9488557" cy="61556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6A16F-F3A4-415A-AF26-2D09A17A6A12}"/>
              </a:ext>
            </a:extLst>
          </p:cNvPr>
          <p:cNvSpPr txBox="1"/>
          <p:nvPr/>
        </p:nvSpPr>
        <p:spPr>
          <a:xfrm>
            <a:off x="2976197" y="919311"/>
            <a:ext cx="7460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Identity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0208E4-9B79-46F4-90BD-AF4D270A5020}"/>
              </a:ext>
            </a:extLst>
          </p:cNvPr>
          <p:cNvSpPr txBox="1"/>
          <p:nvPr/>
        </p:nvSpPr>
        <p:spPr>
          <a:xfrm>
            <a:off x="3223590" y="2120771"/>
            <a:ext cx="73549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: Five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: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you !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: 1-2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: 6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5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99B716-6AAB-48F9-B32A-60518B011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8" y="2199401"/>
            <a:ext cx="10853531" cy="46060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986BE0-A85D-4765-936E-F3B2C6B9F482}"/>
              </a:ext>
            </a:extLst>
          </p:cNvPr>
          <p:cNvSpPr/>
          <p:nvPr/>
        </p:nvSpPr>
        <p:spPr>
          <a:xfrm>
            <a:off x="2759765" y="52548"/>
            <a:ext cx="6493565" cy="1099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AB9D78-87D0-4AA7-8269-2CC424F4278F}"/>
              </a:ext>
            </a:extLst>
          </p:cNvPr>
          <p:cNvSpPr/>
          <p:nvPr/>
        </p:nvSpPr>
        <p:spPr>
          <a:xfrm>
            <a:off x="400877" y="1271286"/>
            <a:ext cx="10107436" cy="809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Students will be able to-</a:t>
            </a:r>
          </a:p>
        </p:txBody>
      </p:sp>
    </p:spTree>
    <p:extLst>
      <p:ext uri="{BB962C8B-B14F-4D97-AF65-F5344CB8AC3E}">
        <p14:creationId xmlns:p14="http://schemas.microsoft.com/office/powerpoint/2010/main" val="7979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1A1A6B-3FC6-4D9A-AADC-BD7C7250641B}"/>
              </a:ext>
            </a:extLst>
          </p:cNvPr>
          <p:cNvSpPr txBox="1"/>
          <p:nvPr/>
        </p:nvSpPr>
        <p:spPr>
          <a:xfrm>
            <a:off x="1500810" y="372262"/>
            <a:ext cx="8044068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Dear students, let’s watch a video.</a:t>
            </a:r>
          </a:p>
        </p:txBody>
      </p:sp>
      <p:pic>
        <p:nvPicPr>
          <p:cNvPr id="6" name="The Greetings Song">
            <a:hlinkClick r:id="" action="ppaction://media"/>
            <a:extLst>
              <a:ext uri="{FF2B5EF4-FFF2-40B4-BE49-F238E27FC236}">
                <a16:creationId xmlns:a16="http://schemas.microsoft.com/office/drawing/2014/main" id="{EFC3E299-80CD-4BFB-9AB0-16F47217E3B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931" end="2724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5523" y="1351723"/>
            <a:ext cx="8958469" cy="4780073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8823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2">
                <a:lumMod val="60000"/>
                <a:lumOff val="40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4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0E4A86-826F-4CEC-906B-CECCCC7F118E}"/>
              </a:ext>
            </a:extLst>
          </p:cNvPr>
          <p:cNvSpPr/>
          <p:nvPr/>
        </p:nvSpPr>
        <p:spPr>
          <a:xfrm>
            <a:off x="851453" y="225441"/>
            <a:ext cx="9488557" cy="64069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13904-7FE9-4595-A247-5DC5AD0B5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25" y="1113603"/>
            <a:ext cx="7606747" cy="4415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A4060F-EB79-4823-AD95-D63F32A6ED77}"/>
              </a:ext>
            </a:extLst>
          </p:cNvPr>
          <p:cNvSpPr txBox="1"/>
          <p:nvPr/>
        </p:nvSpPr>
        <p:spPr>
          <a:xfrm>
            <a:off x="1911626" y="344162"/>
            <a:ext cx="4528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Look at the picture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B0FCA-D7AC-413F-A824-5CA33090994F}"/>
              </a:ext>
            </a:extLst>
          </p:cNvPr>
          <p:cNvSpPr txBox="1"/>
          <p:nvPr/>
        </p:nvSpPr>
        <p:spPr>
          <a:xfrm>
            <a:off x="2408583" y="5852219"/>
            <a:ext cx="685137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What do you see in the picture?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BA4C4-FBA0-4695-8247-4304D92C9DC0}"/>
              </a:ext>
            </a:extLst>
          </p:cNvPr>
          <p:cNvSpPr txBox="1"/>
          <p:nvPr/>
        </p:nvSpPr>
        <p:spPr>
          <a:xfrm>
            <a:off x="3485112" y="5852219"/>
            <a:ext cx="501077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Two men are speaking.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D6CE14-1EE7-4038-87A9-4DA7CEB94BC8}"/>
              </a:ext>
            </a:extLst>
          </p:cNvPr>
          <p:cNvSpPr txBox="1"/>
          <p:nvPr/>
        </p:nvSpPr>
        <p:spPr>
          <a:xfrm>
            <a:off x="3283639" y="5852219"/>
            <a:ext cx="436245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How do they know?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E35769-1A47-4C49-A252-FEB67CF58704}"/>
              </a:ext>
            </a:extLst>
          </p:cNvPr>
          <p:cNvSpPr txBox="1"/>
          <p:nvPr/>
        </p:nvSpPr>
        <p:spPr>
          <a:xfrm>
            <a:off x="3446392" y="5852219"/>
            <a:ext cx="5425109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They met at a bookshop.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43A6D7-BD21-42C2-9561-28ED8BE138E8}"/>
              </a:ext>
            </a:extLst>
          </p:cNvPr>
          <p:cNvSpPr txBox="1"/>
          <p:nvPr/>
        </p:nvSpPr>
        <p:spPr>
          <a:xfrm>
            <a:off x="4142747" y="5779920"/>
            <a:ext cx="334990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Who are they?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E458-9D02-4D89-A5EE-1C779C8B88EA}"/>
              </a:ext>
            </a:extLst>
          </p:cNvPr>
          <p:cNvSpPr txBox="1"/>
          <p:nvPr/>
        </p:nvSpPr>
        <p:spPr>
          <a:xfrm>
            <a:off x="3074505" y="5816070"/>
            <a:ext cx="551953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They are Andy and </a:t>
            </a:r>
            <a:r>
              <a:rPr lang="en-US" sz="4000" dirty="0" err="1"/>
              <a:t>Tamal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60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B9A9B4-A9EE-41CF-9C57-26B9EB42D1F2}"/>
              </a:ext>
            </a:extLst>
          </p:cNvPr>
          <p:cNvSpPr/>
          <p:nvPr/>
        </p:nvSpPr>
        <p:spPr>
          <a:xfrm>
            <a:off x="1497495" y="874642"/>
            <a:ext cx="8070575" cy="52611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1C422-A375-4655-89CA-F440F0711946}"/>
              </a:ext>
            </a:extLst>
          </p:cNvPr>
          <p:cNvSpPr txBox="1"/>
          <p:nvPr/>
        </p:nvSpPr>
        <p:spPr>
          <a:xfrm>
            <a:off x="2388402" y="1478170"/>
            <a:ext cx="6049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Our today’s lesson 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FB241-95B7-4B85-AB23-0B9883FFD63B}"/>
              </a:ext>
            </a:extLst>
          </p:cNvPr>
          <p:cNvSpPr txBox="1"/>
          <p:nvPr/>
        </p:nvSpPr>
        <p:spPr>
          <a:xfrm>
            <a:off x="4247322" y="2789583"/>
            <a:ext cx="3372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See you !</a:t>
            </a:r>
          </a:p>
        </p:txBody>
      </p:sp>
    </p:spTree>
    <p:extLst>
      <p:ext uri="{BB962C8B-B14F-4D97-AF65-F5344CB8AC3E}">
        <p14:creationId xmlns:p14="http://schemas.microsoft.com/office/powerpoint/2010/main" val="264648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182AD3-9CBB-4B48-8FE8-DAC798BEDD0B}"/>
              </a:ext>
            </a:extLst>
          </p:cNvPr>
          <p:cNvSpPr/>
          <p:nvPr/>
        </p:nvSpPr>
        <p:spPr>
          <a:xfrm>
            <a:off x="450575" y="304800"/>
            <a:ext cx="10641496" cy="6268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178A2-95F3-4116-A999-7028341FD949}"/>
              </a:ext>
            </a:extLst>
          </p:cNvPr>
          <p:cNvSpPr txBox="1"/>
          <p:nvPr/>
        </p:nvSpPr>
        <p:spPr>
          <a:xfrm>
            <a:off x="901148" y="1338470"/>
            <a:ext cx="10078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Dear students, open your English book at page no. 6.</a:t>
            </a:r>
          </a:p>
          <a:p>
            <a:r>
              <a:rPr lang="en-US" sz="3600" dirty="0"/>
              <a:t> </a:t>
            </a:r>
          </a:p>
          <a:p>
            <a:r>
              <a:rPr lang="en-US" sz="3600" dirty="0"/>
              <a:t>Point your finger at the first line and listen the audio.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FBCDE-6944-477C-9195-4B576829BA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86131" y="4126466"/>
            <a:ext cx="1457738" cy="128546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4494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BA17A1-6E94-4E14-9938-7EFE9524DBC8}"/>
              </a:ext>
            </a:extLst>
          </p:cNvPr>
          <p:cNvSpPr/>
          <p:nvPr/>
        </p:nvSpPr>
        <p:spPr>
          <a:xfrm rot="1345823">
            <a:off x="1952777" y="1671116"/>
            <a:ext cx="2559233" cy="808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Book fair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53948D-C6C4-476A-BFF8-19899C4E0190}"/>
              </a:ext>
            </a:extLst>
          </p:cNvPr>
          <p:cNvSpPr/>
          <p:nvPr/>
        </p:nvSpPr>
        <p:spPr>
          <a:xfrm rot="19486284">
            <a:off x="2034349" y="5121962"/>
            <a:ext cx="2992330" cy="808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Grandmother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50CB0B-0226-4F0E-821D-733377D30451}"/>
              </a:ext>
            </a:extLst>
          </p:cNvPr>
          <p:cNvSpPr/>
          <p:nvPr/>
        </p:nvSpPr>
        <p:spPr>
          <a:xfrm rot="16200000">
            <a:off x="4527385" y="980192"/>
            <a:ext cx="2034725" cy="808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Great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F8B4B6-03B8-435C-9704-880314271478}"/>
              </a:ext>
            </a:extLst>
          </p:cNvPr>
          <p:cNvSpPr/>
          <p:nvPr/>
        </p:nvSpPr>
        <p:spPr>
          <a:xfrm>
            <a:off x="6937210" y="3220273"/>
            <a:ext cx="2723625" cy="808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Medicine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06F10-F7FE-46AD-8F0B-332B9F32E8B9}"/>
              </a:ext>
            </a:extLst>
          </p:cNvPr>
          <p:cNvSpPr/>
          <p:nvPr/>
        </p:nvSpPr>
        <p:spPr>
          <a:xfrm rot="19215424">
            <a:off x="6260427" y="1395463"/>
            <a:ext cx="2586163" cy="808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Right now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153EEA-4F24-40E9-8E5B-948454BEADD0}"/>
              </a:ext>
            </a:extLst>
          </p:cNvPr>
          <p:cNvSpPr/>
          <p:nvPr/>
        </p:nvSpPr>
        <p:spPr>
          <a:xfrm rot="1477082">
            <a:off x="6149315" y="5121961"/>
            <a:ext cx="2808388" cy="808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an hour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8BD907-452C-400E-B25F-53EAF3451DC1}"/>
              </a:ext>
            </a:extLst>
          </p:cNvPr>
          <p:cNvSpPr/>
          <p:nvPr/>
        </p:nvSpPr>
        <p:spPr>
          <a:xfrm>
            <a:off x="1499151" y="3291503"/>
            <a:ext cx="2792897" cy="808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Later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DD3217-F806-4268-A6CB-8B5E6F0F0D9E}"/>
              </a:ext>
            </a:extLst>
          </p:cNvPr>
          <p:cNvSpPr/>
          <p:nvPr/>
        </p:nvSpPr>
        <p:spPr>
          <a:xfrm>
            <a:off x="4672219" y="2738218"/>
            <a:ext cx="2085561" cy="19149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Words</a:t>
            </a:r>
          </a:p>
        </p:txBody>
      </p:sp>
    </p:spTree>
    <p:extLst>
      <p:ext uri="{BB962C8B-B14F-4D97-AF65-F5344CB8AC3E}">
        <p14:creationId xmlns:p14="http://schemas.microsoft.com/office/powerpoint/2010/main" val="6987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326</Words>
  <Application>Microsoft Office PowerPoint</Application>
  <PresentationFormat>Custom</PresentationFormat>
  <Paragraphs>64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52</cp:revision>
  <dcterms:created xsi:type="dcterms:W3CDTF">2019-12-11T16:58:08Z</dcterms:created>
  <dcterms:modified xsi:type="dcterms:W3CDTF">2019-12-13T13:33:03Z</dcterms:modified>
</cp:coreProperties>
</file>