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59" r:id="rId5"/>
    <p:sldId id="258" r:id="rId6"/>
    <p:sldId id="262" r:id="rId7"/>
    <p:sldId id="263" r:id="rId8"/>
    <p:sldId id="277" r:id="rId9"/>
    <p:sldId id="264" r:id="rId10"/>
    <p:sldId id="265" r:id="rId11"/>
    <p:sldId id="267" r:id="rId12"/>
    <p:sldId id="266" r:id="rId13"/>
    <p:sldId id="25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229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CECB-1D12-4C80-A18C-3E627B6FCEE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117" y="764275"/>
            <a:ext cx="458564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1" y="2893325"/>
            <a:ext cx="3506480" cy="28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539" y="306042"/>
            <a:ext cx="1152939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’ক’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বোতলের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১লিটার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ঢালব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বোতলের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১লিটার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ঢালব</a:t>
            </a:r>
            <a:r>
              <a:rPr lang="bn-IN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538530"/>
            <a:ext cx="2535931" cy="2535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453432" y="2571624"/>
            <a:ext cx="848139" cy="583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33" y="2027856"/>
            <a:ext cx="1748545" cy="1670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59" y="2027856"/>
            <a:ext cx="1748545" cy="167063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169240" y="2571624"/>
            <a:ext cx="848139" cy="583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6435" y="2571624"/>
            <a:ext cx="13517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4244760"/>
            <a:ext cx="2220686" cy="222068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558886" y="4967031"/>
            <a:ext cx="848139" cy="583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577" y="4394474"/>
            <a:ext cx="1748545" cy="1670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481" y="4550692"/>
            <a:ext cx="1734004" cy="148006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7241470" y="4967031"/>
            <a:ext cx="848139" cy="583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39014" y="4937401"/>
            <a:ext cx="170971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5356" y="6065104"/>
            <a:ext cx="617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’ক’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1315848"/>
            <a:ext cx="4662524" cy="4596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4823" y="535577"/>
            <a:ext cx="5656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মাপব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4" y="2076995"/>
            <a:ext cx="3294238" cy="32942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11942" y="3344091"/>
            <a:ext cx="1657784" cy="757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536" y="1783251"/>
            <a:ext cx="164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325" y="357599"/>
            <a:ext cx="34923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DB3609-05AB-4304-8029-B810C5B9159C}"/>
              </a:ext>
            </a:extLst>
          </p:cNvPr>
          <p:cNvSpPr/>
          <p:nvPr/>
        </p:nvSpPr>
        <p:spPr>
          <a:xfrm>
            <a:off x="871537" y="3624402"/>
            <a:ext cx="164306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52B25C-C031-43B4-849F-6C8B8551D275}"/>
              </a:ext>
            </a:extLst>
          </p:cNvPr>
          <p:cNvSpPr/>
          <p:nvPr/>
        </p:nvSpPr>
        <p:spPr>
          <a:xfrm>
            <a:off x="3200400" y="1649395"/>
            <a:ext cx="81915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F3773C-8B73-4DA7-B280-2427A6FA2935}"/>
              </a:ext>
            </a:extLst>
          </p:cNvPr>
          <p:cNvSpPr/>
          <p:nvPr/>
        </p:nvSpPr>
        <p:spPr>
          <a:xfrm>
            <a:off x="3200400" y="3485902"/>
            <a:ext cx="81915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F3773C-8B73-4DA7-B280-2427A6FA2935}"/>
              </a:ext>
            </a:extLst>
          </p:cNvPr>
          <p:cNvSpPr/>
          <p:nvPr/>
        </p:nvSpPr>
        <p:spPr>
          <a:xfrm>
            <a:off x="2160105" y="5241200"/>
            <a:ext cx="81915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বোতলের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F7FCD1-0CF0-4BE7-A0D2-EE46D56DB54D}"/>
              </a:ext>
            </a:extLst>
          </p:cNvPr>
          <p:cNvSpPr/>
          <p:nvPr/>
        </p:nvSpPr>
        <p:spPr>
          <a:xfrm>
            <a:off x="2543388" y="541951"/>
            <a:ext cx="956672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এককের নাম  হল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45E01C-894F-4CFE-8724-5761B83696E1}"/>
              </a:ext>
            </a:extLst>
          </p:cNvPr>
          <p:cNvSpPr/>
          <p:nvPr/>
        </p:nvSpPr>
        <p:spPr>
          <a:xfrm>
            <a:off x="2934268" y="2563416"/>
            <a:ext cx="862162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8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48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মাপতে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ব্যবহার করা হয়।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47C56A-3ADA-4849-BE33-F887C281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9" y="175838"/>
            <a:ext cx="2209800" cy="2209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9" y="2346403"/>
            <a:ext cx="2209800" cy="220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09C83-C6C1-4E39-A7B9-C820474F7007}"/>
              </a:ext>
            </a:extLst>
          </p:cNvPr>
          <p:cNvSpPr/>
          <p:nvPr/>
        </p:nvSpPr>
        <p:spPr>
          <a:xfrm>
            <a:off x="3435824" y="4855803"/>
            <a:ext cx="79027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r>
              <a:rPr lang="en-US" sz="7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</a:t>
            </a:r>
            <a:r>
              <a:rPr lang="bn-IN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bn-IN" sz="72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72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0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458" y="477822"/>
            <a:ext cx="63799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৮৩</a:t>
            </a:r>
            <a:r>
              <a:rPr lang="bn-IN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খোল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52" y="477822"/>
            <a:ext cx="4197995" cy="57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EE8D8E-1D98-4928-87D1-803EEE6B73A5}"/>
              </a:ext>
            </a:extLst>
          </p:cNvPr>
          <p:cNvSpPr/>
          <p:nvPr/>
        </p:nvSpPr>
        <p:spPr>
          <a:xfrm>
            <a:off x="666830" y="4970310"/>
            <a:ext cx="657822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r>
              <a:rPr lang="en-US" sz="4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365F1B-8F78-47CB-A81A-5B2FDDB0D68F}"/>
              </a:ext>
            </a:extLst>
          </p:cNvPr>
          <p:cNvSpPr/>
          <p:nvPr/>
        </p:nvSpPr>
        <p:spPr>
          <a:xfrm>
            <a:off x="747037" y="3498118"/>
            <a:ext cx="720578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পানি,দুধ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 একক কি?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ABDB29-C11C-4960-90B0-526316031C31}"/>
              </a:ext>
            </a:extLst>
          </p:cNvPr>
          <p:cNvSpPr/>
          <p:nvPr/>
        </p:nvSpPr>
        <p:spPr>
          <a:xfrm>
            <a:off x="792479" y="1295464"/>
            <a:ext cx="1067671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 আন্তর্জাতিক এককের নাম কি?</a:t>
            </a:r>
            <a:r>
              <a:rPr lang="en-US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F7ED88-F697-4C01-A4EE-B296D4A22D3D}"/>
              </a:ext>
            </a:extLst>
          </p:cNvPr>
          <p:cNvSpPr/>
          <p:nvPr/>
        </p:nvSpPr>
        <p:spPr>
          <a:xfrm>
            <a:off x="8609622" y="3615067"/>
            <a:ext cx="164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B3EE28-6321-4C55-A8D1-38D01F51C80F}"/>
              </a:ext>
            </a:extLst>
          </p:cNvPr>
          <p:cNvSpPr/>
          <p:nvPr/>
        </p:nvSpPr>
        <p:spPr>
          <a:xfrm>
            <a:off x="8545544" y="2259824"/>
            <a:ext cx="26928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47BD77-CEBD-4191-A46A-DEE5C9028A55}"/>
              </a:ext>
            </a:extLst>
          </p:cNvPr>
          <p:cNvSpPr/>
          <p:nvPr/>
        </p:nvSpPr>
        <p:spPr>
          <a:xfrm>
            <a:off x="8246733" y="4970310"/>
            <a:ext cx="23688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9931" y="208093"/>
            <a:ext cx="2599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754" y="304800"/>
            <a:ext cx="809664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669" y="2455817"/>
            <a:ext cx="9496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4" y="117566"/>
            <a:ext cx="11664827" cy="65444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67028" y="640080"/>
            <a:ext cx="2808515" cy="128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9" y="618445"/>
            <a:ext cx="11310961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i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দামুড়হুদা,চুয়াডাঙ্গা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arup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5" y="618444"/>
            <a:ext cx="2694441" cy="269444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0620" y="1236372"/>
            <a:ext cx="2743200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0620" y="1236372"/>
            <a:ext cx="2743200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3260" y="428178"/>
            <a:ext cx="4979868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৯.৩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25" y="814491"/>
            <a:ext cx="3009034" cy="429490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2135" y="845155"/>
            <a:ext cx="2640169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82227"/>
            <a:ext cx="7467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786" y="2465952"/>
            <a:ext cx="8763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২৪.৩.১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লিটার,তা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A40C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Chevron 9"/>
          <p:cNvSpPr/>
          <p:nvPr/>
        </p:nvSpPr>
        <p:spPr>
          <a:xfrm>
            <a:off x="938484" y="2748566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5593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87464"/>
            <a:ext cx="121920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 লিঃ,১.৫ লিঃ,২লিঃ),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198" y="177420"/>
            <a:ext cx="663457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তোমরা কি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4962" y="177420"/>
            <a:ext cx="343506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1237440"/>
            <a:ext cx="3312822" cy="331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1395609"/>
            <a:ext cx="3034723" cy="3034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5470" y="4932608"/>
            <a:ext cx="584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9860" y="5751919"/>
            <a:ext cx="92925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198" y="2912970"/>
            <a:ext cx="75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843" y="2767423"/>
            <a:ext cx="75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6931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98754"/>
            <a:ext cx="6400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458" y="2876610"/>
            <a:ext cx="547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তরলের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30" y="1903323"/>
            <a:ext cx="3134791" cy="33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7" y="1159099"/>
            <a:ext cx="9272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আন্তজার্তিক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857" y="3057827"/>
            <a:ext cx="788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130" y="4494726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57" y="3834639"/>
            <a:ext cx="2116628" cy="22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14193" y="2509744"/>
            <a:ext cx="5654520" cy="2384228"/>
            <a:chOff x="3268740" y="1479434"/>
            <a:chExt cx="5654520" cy="23842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8740" y="1479434"/>
              <a:ext cx="5654520" cy="238422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268740" y="3863662"/>
              <a:ext cx="5654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61892" y="1223720"/>
            <a:ext cx="455912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4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306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Sarup</dc:creator>
  <cp:lastModifiedBy>sarup</cp:lastModifiedBy>
  <cp:revision>21</cp:revision>
  <dcterms:created xsi:type="dcterms:W3CDTF">2019-12-16T14:33:04Z</dcterms:created>
  <dcterms:modified xsi:type="dcterms:W3CDTF">2019-12-20T12:10:25Z</dcterms:modified>
</cp:coreProperties>
</file>