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5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46" d="100"/>
          <a:sy n="46" d="100"/>
        </p:scale>
        <p:origin x="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675EE-8ABA-4868-881C-FADC7E70187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7506-7B77-43EC-A54F-630E793AC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7506-7B77-43EC-A54F-630E793AC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0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15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36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5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0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1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0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228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44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80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16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5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2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74A7-9F0F-4D8F-99DB-8095F2E4B56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B145EB-3981-400D-A8B1-6420144E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558" y="612899"/>
            <a:ext cx="7758545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3610840"/>
            <a:ext cx="7758545" cy="273454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467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18" y="5016138"/>
            <a:ext cx="723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যেন যেন সেই কাজ করি ভাল মনে।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83" y="991471"/>
            <a:ext cx="7473141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161" y="4626627"/>
            <a:ext cx="6602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42" t="34508" r="52039" b="747"/>
          <a:stretch/>
        </p:blipFill>
        <p:spPr>
          <a:xfrm>
            <a:off x="3582982" y="1201783"/>
            <a:ext cx="4894813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8" y="4023360"/>
            <a:ext cx="740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953589"/>
            <a:ext cx="7406640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6069" y="4904510"/>
            <a:ext cx="73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38" y="811939"/>
            <a:ext cx="6384150" cy="36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4618" y="5209309"/>
            <a:ext cx="987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3" y="1271063"/>
            <a:ext cx="6818811" cy="35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63" y="1219199"/>
            <a:ext cx="872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8" y="2142529"/>
            <a:ext cx="4735893" cy="37924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2038538"/>
            <a:ext cx="4807131" cy="38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327" y="72043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235" y="1489877"/>
            <a:ext cx="7384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গুরুজন – সম্মানীয় ব্যাক্তি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পাঠ---    পড়া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আদেশ– হুকুম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887" y="3153747"/>
            <a:ext cx="735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দিয়ে বাক্য তৈরী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235" y="4277412"/>
            <a:ext cx="6539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সকাল---আমি সকালে ব্যায়াম করি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আদেশ---গুরুজনের আদেশ মেনে চলব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মিলে মিশে---আমরা মিলে মিশে খেলাধূলা করি।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781" y="882733"/>
            <a:ext cx="321425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" y="3836995"/>
            <a:ext cx="441049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গুরুজন ---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115" y="3759546"/>
            <a:ext cx="460525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দিয়ে বাক্য তৈরী কর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 ---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আদেশ --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54926" y="2012600"/>
            <a:ext cx="2356855" cy="146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49788" y="2040744"/>
            <a:ext cx="2587435" cy="1435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28" y="1254034"/>
            <a:ext cx="493301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3492" y="3148148"/>
            <a:ext cx="6106292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কারা গুরুজন 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আমরা কী করব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2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940526"/>
            <a:ext cx="3272443" cy="110799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56" y="2495006"/>
            <a:ext cx="9222377" cy="144655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খেলার সাথীদের  সাথে কেমন আচরন করবে তা ৫টি বাক্যে লিখে নিয়ে আসবে.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014" y="806481"/>
            <a:ext cx="629251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254" y="2531736"/>
            <a:ext cx="7664116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endParaRPr lang="bn-IN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ভবানীপুর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কুলাউড়া, মৌলভীবাজার।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418" y="2424545"/>
            <a:ext cx="1911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80" y="983673"/>
            <a:ext cx="6611229" cy="440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776">
            <a:off x="633780" y="4206184"/>
            <a:ext cx="1602121" cy="160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776">
            <a:off x="772325" y="950365"/>
            <a:ext cx="1602121" cy="1602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776">
            <a:off x="3153863" y="4053782"/>
            <a:ext cx="1602121" cy="16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134" y="819794"/>
            <a:ext cx="719050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i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b="1" i="1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134" y="2664823"/>
            <a:ext cx="7096695" cy="304698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৩য়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আমার পণ  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382" y="1756991"/>
            <a:ext cx="6466113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গান শুনি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868" y="3638042"/>
            <a:ext cx="6466113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 </a:t>
            </a:r>
          </a:p>
        </p:txBody>
      </p:sp>
    </p:spTree>
    <p:extLst>
      <p:ext uri="{BB962C8B-B14F-4D97-AF65-F5344CB8AC3E}">
        <p14:creationId xmlns:p14="http://schemas.microsoft.com/office/powerpoint/2010/main" val="3353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9348" y="1364080"/>
            <a:ext cx="7647709" cy="227754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আজকের পাঠঃ</a:t>
            </a:r>
            <a:endParaRPr lang="en-US" sz="8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উঠিয়া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 করি হেলা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967" y="773875"/>
            <a:ext cx="6400800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59" y="1909076"/>
            <a:ext cx="10332719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2কবিতা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৩পাঠ্যপুস্তকের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পাঠ্যপুস্থকের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ওশুদ্ধ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১পাঠে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নতুন নতুন বাক্য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24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793" y="4650376"/>
            <a:ext cx="8399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উঠিয়া আমি মনে মনে বলি </a:t>
            </a:r>
            <a:endParaRPr lang="en-US" sz="6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8" y="796834"/>
            <a:ext cx="6439988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818" y="4310743"/>
            <a:ext cx="86998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845964"/>
            <a:ext cx="7311751" cy="30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435" y="4646418"/>
            <a:ext cx="667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করেন যাহা মোর গরু জনে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39655"/>
          <a:stretch/>
        </p:blipFill>
        <p:spPr>
          <a:xfrm>
            <a:off x="4245429" y="866115"/>
            <a:ext cx="2481942" cy="3588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921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566</TotalTime>
  <Words>248</Words>
  <Application>Microsoft Office PowerPoint</Application>
  <PresentationFormat>Widescreen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Dattagram GPS</cp:lastModifiedBy>
  <cp:revision>68</cp:revision>
  <dcterms:created xsi:type="dcterms:W3CDTF">2018-06-24T03:46:52Z</dcterms:created>
  <dcterms:modified xsi:type="dcterms:W3CDTF">2019-12-20T16:29:31Z</dcterms:modified>
</cp:coreProperties>
</file>