
<file path=[Content_Types].xml><?xml version="1.0" encoding="utf-8"?>
<Types xmlns="http://schemas.openxmlformats.org/package/2006/content-types">
  <Default Extension="bin" ContentType="application/vnd.openxmlformats-officedocument.oleObject"/>
  <Default Extension="tmp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63" r:id="rId4"/>
    <p:sldId id="262" r:id="rId5"/>
    <p:sldId id="264" r:id="rId6"/>
    <p:sldId id="265" r:id="rId7"/>
    <p:sldId id="266" r:id="rId8"/>
    <p:sldId id="269" r:id="rId9"/>
    <p:sldId id="268" r:id="rId10"/>
    <p:sldId id="270" r:id="rId11"/>
    <p:sldId id="271" r:id="rId12"/>
    <p:sldId id="278" r:id="rId13"/>
    <p:sldId id="279" r:id="rId14"/>
    <p:sldId id="272" r:id="rId15"/>
    <p:sldId id="273" r:id="rId16"/>
    <p:sldId id="274" r:id="rId17"/>
    <p:sldId id="275" r:id="rId18"/>
    <p:sldId id="281" r:id="rId19"/>
    <p:sldId id="276" r:id="rId20"/>
    <p:sldId id="28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23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21DEF7-6746-482A-8DDF-E094D52021D2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E4C4B7-3D8A-4B17-9A1B-180959D2D935}" type="pres">
      <dgm:prSet presAssocID="{0A21DEF7-6746-482A-8DDF-E094D52021D2}" presName="Name0" presStyleCnt="0">
        <dgm:presLayoutVars>
          <dgm:chMax/>
          <dgm:chPref/>
          <dgm:dir/>
          <dgm:animLvl val="lvl"/>
        </dgm:presLayoutVars>
      </dgm:prSet>
      <dgm:spPr/>
    </dgm:pt>
  </dgm:ptLst>
  <dgm:cxnLst>
    <dgm:cxn modelId="{8A68EE5F-3866-4024-B4B7-9539E729AA00}" type="presOf" srcId="{0A21DEF7-6746-482A-8DDF-E094D52021D2}" destId="{EFE4C4B7-3D8A-4B17-9A1B-180959D2D935}" srcOrd="0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C33F56-ACE8-412A-93B0-6B911B15F7C8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F25283F-C5C2-47D3-B475-383A8340A96F}">
      <dgm:prSet phldrT="[Text]" custT="1"/>
      <dgm:spPr>
        <a:solidFill>
          <a:srgbClr val="FFFF00"/>
        </a:solidFill>
      </dgm:spPr>
      <dgm:t>
        <a:bodyPr/>
        <a:lstStyle/>
        <a:p>
          <a:r>
            <a: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ব্যঞ্জন বর্ণ</a:t>
          </a:r>
          <a:endParaRPr lang="en-US" sz="3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647FE660-654E-4FC9-B05A-4758C734FA2C}" type="parTrans" cxnId="{6737578D-AC53-458C-91F9-C5D4B838BAC5}">
      <dgm:prSet/>
      <dgm:spPr/>
      <dgm:t>
        <a:bodyPr/>
        <a:lstStyle/>
        <a:p>
          <a:endParaRPr lang="en-US"/>
        </a:p>
      </dgm:t>
    </dgm:pt>
    <dgm:pt modelId="{25509C4B-7ACE-49EF-93C9-B6EF258FEB79}" type="sibTrans" cxnId="{6737578D-AC53-458C-91F9-C5D4B838BAC5}">
      <dgm:prSet/>
      <dgm:spPr/>
      <dgm:t>
        <a:bodyPr/>
        <a:lstStyle/>
        <a:p>
          <a:endParaRPr lang="en-US"/>
        </a:p>
      </dgm:t>
    </dgm:pt>
    <dgm:pt modelId="{EFAF71B5-3F1E-4B19-8173-4C498E551BC5}">
      <dgm:prSet phldrT="[Text]"/>
      <dgm:spPr>
        <a:solidFill>
          <a:srgbClr val="FF0000"/>
        </a:solidFill>
      </dgm:spPr>
      <dgm:t>
        <a:bodyPr/>
        <a:lstStyle/>
        <a:p>
          <a:r>
            <a:rPr lang="bn-BD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</a:t>
          </a:r>
          <a:endParaRPr lang="en-US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8D8755D7-3843-4B4E-ACBB-4E3562B41A02}" type="parTrans" cxnId="{A535AD99-D8AF-4340-B615-34898DB21E39}">
      <dgm:prSet/>
      <dgm:spPr/>
      <dgm:t>
        <a:bodyPr/>
        <a:lstStyle/>
        <a:p>
          <a:endParaRPr lang="en-US"/>
        </a:p>
      </dgm:t>
    </dgm:pt>
    <dgm:pt modelId="{308F510E-5A45-42B0-B994-427527B96383}" type="sibTrans" cxnId="{A535AD99-D8AF-4340-B615-34898DB21E39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7096688B-D41D-4527-AFFE-6F200BC9FD0E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bn-BD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খ</a:t>
          </a:r>
          <a:endParaRPr lang="en-US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9AFEED51-ACD9-4B91-98D8-8C0915D834D5}" type="parTrans" cxnId="{39897F25-B3A0-4DD7-B956-9A7880F8DA87}">
      <dgm:prSet/>
      <dgm:spPr/>
      <dgm:t>
        <a:bodyPr/>
        <a:lstStyle/>
        <a:p>
          <a:endParaRPr lang="en-US"/>
        </a:p>
      </dgm:t>
    </dgm:pt>
    <dgm:pt modelId="{3B298060-8A74-4DCD-B607-1A0B07413F4E}" type="sibTrans" cxnId="{39897F25-B3A0-4DD7-B956-9A7880F8DA87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87D3D970-F81E-4EF7-9E77-7038A1EF6F38}">
      <dgm:prSet phldrT="[Text]"/>
      <dgm:spPr>
        <a:solidFill>
          <a:srgbClr val="00B0F0"/>
        </a:solidFill>
      </dgm:spPr>
      <dgm:t>
        <a:bodyPr/>
        <a:lstStyle/>
        <a:p>
          <a:r>
            <a:rPr lang="bn-BD" dirty="0">
              <a:latin typeface="NikoshBAN" pitchFamily="2" charset="0"/>
              <a:cs typeface="NikoshBAN" pitchFamily="2" charset="0"/>
            </a:rPr>
            <a:t>গ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571C64BF-D0D6-4AF5-B759-026C6D9F78FD}" type="parTrans" cxnId="{EAC74204-24EC-4D8B-9DE8-6D6424A0639F}">
      <dgm:prSet/>
      <dgm:spPr/>
      <dgm:t>
        <a:bodyPr/>
        <a:lstStyle/>
        <a:p>
          <a:endParaRPr lang="en-US"/>
        </a:p>
      </dgm:t>
    </dgm:pt>
    <dgm:pt modelId="{C4257900-7C85-4DB5-ADCE-B201B7830626}" type="sibTrans" cxnId="{EAC74204-24EC-4D8B-9DE8-6D6424A0639F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55E66D20-4753-4695-A0C2-4329C1E93D6D}">
      <dgm:prSet phldrT="[Text]"/>
      <dgm:spPr>
        <a:solidFill>
          <a:srgbClr val="00B0F0"/>
        </a:solidFill>
      </dgm:spPr>
      <dgm:t>
        <a:bodyPr/>
        <a:lstStyle/>
        <a:p>
          <a:r>
            <a:rPr lang="bn-BD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ঘ</a:t>
          </a:r>
          <a:endParaRPr lang="en-US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F13C42F3-F852-40F9-BD89-378A0667C5CA}" type="parTrans" cxnId="{C4D6032F-AD8D-4BB5-BD15-474F8F760C48}">
      <dgm:prSet/>
      <dgm:spPr/>
      <dgm:t>
        <a:bodyPr/>
        <a:lstStyle/>
        <a:p>
          <a:endParaRPr lang="en-US"/>
        </a:p>
      </dgm:t>
    </dgm:pt>
    <dgm:pt modelId="{C566E35D-8189-4C88-B27B-1DD3FC8C8B57}" type="sibTrans" cxnId="{C4D6032F-AD8D-4BB5-BD15-474F8F760C48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94CBEA42-083E-492E-A9AC-509FE3D6D9CE}">
      <dgm:prSet phldrT="[Text]"/>
      <dgm:spPr>
        <a:solidFill>
          <a:srgbClr val="00B0F0"/>
        </a:solidFill>
      </dgm:spPr>
      <dgm:t>
        <a:bodyPr/>
        <a:lstStyle/>
        <a:p>
          <a:r>
            <a:rPr lang="bn-BD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ঙ</a:t>
          </a:r>
          <a:endParaRPr lang="en-US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51CBDC49-3BBB-498B-A8D1-B55CD0CCDD3E}" type="parTrans" cxnId="{A91FE9A0-25C4-4992-8C85-D0D77943E992}">
      <dgm:prSet/>
      <dgm:spPr/>
      <dgm:t>
        <a:bodyPr/>
        <a:lstStyle/>
        <a:p>
          <a:endParaRPr lang="en-US"/>
        </a:p>
      </dgm:t>
    </dgm:pt>
    <dgm:pt modelId="{27EDFD74-766A-4DCF-A246-85C896D9B15A}" type="sibTrans" cxnId="{A91FE9A0-25C4-4992-8C85-D0D77943E992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2DE5BF03-92D5-4A85-AD13-25FAC7324AE9}" type="pres">
      <dgm:prSet presAssocID="{14C33F56-ACE8-412A-93B0-6B911B15F7C8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8455167-897A-4CCE-90BF-81B3F3649D07}" type="pres">
      <dgm:prSet presAssocID="{8F25283F-C5C2-47D3-B475-383A8340A96F}" presName="centerShape" presStyleLbl="node0" presStyleIdx="0" presStyleCnt="1" custLinFactNeighborX="228" custLinFactNeighborY="536"/>
      <dgm:spPr/>
    </dgm:pt>
    <dgm:pt modelId="{99CFBDD3-A858-4F81-99DD-73755DB1F68B}" type="pres">
      <dgm:prSet presAssocID="{EFAF71B5-3F1E-4B19-8173-4C498E551BC5}" presName="node" presStyleLbl="node1" presStyleIdx="0" presStyleCnt="5">
        <dgm:presLayoutVars>
          <dgm:bulletEnabled val="1"/>
        </dgm:presLayoutVars>
      </dgm:prSet>
      <dgm:spPr/>
    </dgm:pt>
    <dgm:pt modelId="{958BAA09-C58C-4039-A4D1-F25D5BAFC6D3}" type="pres">
      <dgm:prSet presAssocID="{EFAF71B5-3F1E-4B19-8173-4C498E551BC5}" presName="dummy" presStyleCnt="0"/>
      <dgm:spPr/>
    </dgm:pt>
    <dgm:pt modelId="{AC2DFAC9-993F-4C9F-88AE-01F7DFD18C8B}" type="pres">
      <dgm:prSet presAssocID="{308F510E-5A45-42B0-B994-427527B96383}" presName="sibTrans" presStyleLbl="sibTrans2D1" presStyleIdx="0" presStyleCnt="5"/>
      <dgm:spPr/>
    </dgm:pt>
    <dgm:pt modelId="{1298BA18-6D3E-4A0B-9BB8-A2C390F9A98A}" type="pres">
      <dgm:prSet presAssocID="{7096688B-D41D-4527-AFFE-6F200BC9FD0E}" presName="node" presStyleLbl="node1" presStyleIdx="1" presStyleCnt="5">
        <dgm:presLayoutVars>
          <dgm:bulletEnabled val="1"/>
        </dgm:presLayoutVars>
      </dgm:prSet>
      <dgm:spPr/>
    </dgm:pt>
    <dgm:pt modelId="{662FE334-3075-4B35-B20E-D6FFBFAB9CB4}" type="pres">
      <dgm:prSet presAssocID="{7096688B-D41D-4527-AFFE-6F200BC9FD0E}" presName="dummy" presStyleCnt="0"/>
      <dgm:spPr/>
    </dgm:pt>
    <dgm:pt modelId="{41A4D67B-F510-4BF2-B826-F90D3153C7CA}" type="pres">
      <dgm:prSet presAssocID="{3B298060-8A74-4DCD-B607-1A0B07413F4E}" presName="sibTrans" presStyleLbl="sibTrans2D1" presStyleIdx="1" presStyleCnt="5"/>
      <dgm:spPr/>
    </dgm:pt>
    <dgm:pt modelId="{184EE1D2-C0D0-4FAB-882C-22BD79799799}" type="pres">
      <dgm:prSet presAssocID="{87D3D970-F81E-4EF7-9E77-7038A1EF6F38}" presName="node" presStyleLbl="node1" presStyleIdx="2" presStyleCnt="5">
        <dgm:presLayoutVars>
          <dgm:bulletEnabled val="1"/>
        </dgm:presLayoutVars>
      </dgm:prSet>
      <dgm:spPr/>
    </dgm:pt>
    <dgm:pt modelId="{F3BE0860-AF8E-43EA-B641-9DD70F2E42A0}" type="pres">
      <dgm:prSet presAssocID="{87D3D970-F81E-4EF7-9E77-7038A1EF6F38}" presName="dummy" presStyleCnt="0"/>
      <dgm:spPr/>
    </dgm:pt>
    <dgm:pt modelId="{7EF639E6-3042-432D-B6DE-E7DC20285E2C}" type="pres">
      <dgm:prSet presAssocID="{C4257900-7C85-4DB5-ADCE-B201B7830626}" presName="sibTrans" presStyleLbl="sibTrans2D1" presStyleIdx="2" presStyleCnt="5"/>
      <dgm:spPr/>
    </dgm:pt>
    <dgm:pt modelId="{A1374FD7-7071-456B-9B1A-E56473B1BFE5}" type="pres">
      <dgm:prSet presAssocID="{55E66D20-4753-4695-A0C2-4329C1E93D6D}" presName="node" presStyleLbl="node1" presStyleIdx="3" presStyleCnt="5">
        <dgm:presLayoutVars>
          <dgm:bulletEnabled val="1"/>
        </dgm:presLayoutVars>
      </dgm:prSet>
      <dgm:spPr/>
    </dgm:pt>
    <dgm:pt modelId="{69A81B63-9C62-47E4-A671-C6A327FD530C}" type="pres">
      <dgm:prSet presAssocID="{55E66D20-4753-4695-A0C2-4329C1E93D6D}" presName="dummy" presStyleCnt="0"/>
      <dgm:spPr/>
    </dgm:pt>
    <dgm:pt modelId="{CAF13D63-7BDC-40A6-A024-0F7D4FB27931}" type="pres">
      <dgm:prSet presAssocID="{C566E35D-8189-4C88-B27B-1DD3FC8C8B57}" presName="sibTrans" presStyleLbl="sibTrans2D1" presStyleIdx="3" presStyleCnt="5"/>
      <dgm:spPr/>
    </dgm:pt>
    <dgm:pt modelId="{4DB3C940-2C3E-45FB-A1A0-FD0B3EFB0853}" type="pres">
      <dgm:prSet presAssocID="{94CBEA42-083E-492E-A9AC-509FE3D6D9CE}" presName="node" presStyleLbl="node1" presStyleIdx="4" presStyleCnt="5">
        <dgm:presLayoutVars>
          <dgm:bulletEnabled val="1"/>
        </dgm:presLayoutVars>
      </dgm:prSet>
      <dgm:spPr/>
    </dgm:pt>
    <dgm:pt modelId="{7520063E-8608-418F-B854-1F2B915840F1}" type="pres">
      <dgm:prSet presAssocID="{94CBEA42-083E-492E-A9AC-509FE3D6D9CE}" presName="dummy" presStyleCnt="0"/>
      <dgm:spPr/>
    </dgm:pt>
    <dgm:pt modelId="{863F5347-4EAD-4201-A672-C444E453A457}" type="pres">
      <dgm:prSet presAssocID="{27EDFD74-766A-4DCF-A246-85C896D9B15A}" presName="sibTrans" presStyleLbl="sibTrans2D1" presStyleIdx="4" presStyleCnt="5"/>
      <dgm:spPr/>
    </dgm:pt>
  </dgm:ptLst>
  <dgm:cxnLst>
    <dgm:cxn modelId="{EAC74204-24EC-4D8B-9DE8-6D6424A0639F}" srcId="{8F25283F-C5C2-47D3-B475-383A8340A96F}" destId="{87D3D970-F81E-4EF7-9E77-7038A1EF6F38}" srcOrd="2" destOrd="0" parTransId="{571C64BF-D0D6-4AF5-B759-026C6D9F78FD}" sibTransId="{C4257900-7C85-4DB5-ADCE-B201B7830626}"/>
    <dgm:cxn modelId="{BF3B6911-E8B2-4CB2-944C-001AC763ADC4}" type="presOf" srcId="{8F25283F-C5C2-47D3-B475-383A8340A96F}" destId="{A8455167-897A-4CCE-90BF-81B3F3649D07}" srcOrd="0" destOrd="0" presId="urn:microsoft.com/office/officeart/2005/8/layout/radial6"/>
    <dgm:cxn modelId="{86F76F17-D744-49D4-B266-9F52CD4F03FA}" type="presOf" srcId="{C566E35D-8189-4C88-B27B-1DD3FC8C8B57}" destId="{CAF13D63-7BDC-40A6-A024-0F7D4FB27931}" srcOrd="0" destOrd="0" presId="urn:microsoft.com/office/officeart/2005/8/layout/radial6"/>
    <dgm:cxn modelId="{39897F25-B3A0-4DD7-B956-9A7880F8DA87}" srcId="{8F25283F-C5C2-47D3-B475-383A8340A96F}" destId="{7096688B-D41D-4527-AFFE-6F200BC9FD0E}" srcOrd="1" destOrd="0" parTransId="{9AFEED51-ACD9-4B91-98D8-8C0915D834D5}" sibTransId="{3B298060-8A74-4DCD-B607-1A0B07413F4E}"/>
    <dgm:cxn modelId="{C4D6032F-AD8D-4BB5-BD15-474F8F760C48}" srcId="{8F25283F-C5C2-47D3-B475-383A8340A96F}" destId="{55E66D20-4753-4695-A0C2-4329C1E93D6D}" srcOrd="3" destOrd="0" parTransId="{F13C42F3-F852-40F9-BD89-378A0667C5CA}" sibTransId="{C566E35D-8189-4C88-B27B-1DD3FC8C8B57}"/>
    <dgm:cxn modelId="{FDEE0F3D-B16C-495C-BC7E-942D99C75DCA}" type="presOf" srcId="{3B298060-8A74-4DCD-B607-1A0B07413F4E}" destId="{41A4D67B-F510-4BF2-B826-F90D3153C7CA}" srcOrd="0" destOrd="0" presId="urn:microsoft.com/office/officeart/2005/8/layout/radial6"/>
    <dgm:cxn modelId="{7A87D05D-8ABA-495B-A6D7-44C839399596}" type="presOf" srcId="{7096688B-D41D-4527-AFFE-6F200BC9FD0E}" destId="{1298BA18-6D3E-4A0B-9BB8-A2C390F9A98A}" srcOrd="0" destOrd="0" presId="urn:microsoft.com/office/officeart/2005/8/layout/radial6"/>
    <dgm:cxn modelId="{D6130B46-7B11-4117-8992-D622663110B2}" type="presOf" srcId="{94CBEA42-083E-492E-A9AC-509FE3D6D9CE}" destId="{4DB3C940-2C3E-45FB-A1A0-FD0B3EFB0853}" srcOrd="0" destOrd="0" presId="urn:microsoft.com/office/officeart/2005/8/layout/radial6"/>
    <dgm:cxn modelId="{BC4D2C47-EB2B-442F-920A-F59E930B1BFD}" type="presOf" srcId="{27EDFD74-766A-4DCF-A246-85C896D9B15A}" destId="{863F5347-4EAD-4201-A672-C444E453A457}" srcOrd="0" destOrd="0" presId="urn:microsoft.com/office/officeart/2005/8/layout/radial6"/>
    <dgm:cxn modelId="{1615434B-9A31-44A8-AFE8-89F80E08054A}" type="presOf" srcId="{EFAF71B5-3F1E-4B19-8173-4C498E551BC5}" destId="{99CFBDD3-A858-4F81-99DD-73755DB1F68B}" srcOrd="0" destOrd="0" presId="urn:microsoft.com/office/officeart/2005/8/layout/radial6"/>
    <dgm:cxn modelId="{9419E457-BD6C-40B3-BCD7-08AF55EE60AE}" type="presOf" srcId="{308F510E-5A45-42B0-B994-427527B96383}" destId="{AC2DFAC9-993F-4C9F-88AE-01F7DFD18C8B}" srcOrd="0" destOrd="0" presId="urn:microsoft.com/office/officeart/2005/8/layout/radial6"/>
    <dgm:cxn modelId="{016A4F83-5008-46A7-8955-E9271EC1B936}" type="presOf" srcId="{14C33F56-ACE8-412A-93B0-6B911B15F7C8}" destId="{2DE5BF03-92D5-4A85-AD13-25FAC7324AE9}" srcOrd="0" destOrd="0" presId="urn:microsoft.com/office/officeart/2005/8/layout/radial6"/>
    <dgm:cxn modelId="{6737578D-AC53-458C-91F9-C5D4B838BAC5}" srcId="{14C33F56-ACE8-412A-93B0-6B911B15F7C8}" destId="{8F25283F-C5C2-47D3-B475-383A8340A96F}" srcOrd="0" destOrd="0" parTransId="{647FE660-654E-4FC9-B05A-4758C734FA2C}" sibTransId="{25509C4B-7ACE-49EF-93C9-B6EF258FEB79}"/>
    <dgm:cxn modelId="{A535AD99-D8AF-4340-B615-34898DB21E39}" srcId="{8F25283F-C5C2-47D3-B475-383A8340A96F}" destId="{EFAF71B5-3F1E-4B19-8173-4C498E551BC5}" srcOrd="0" destOrd="0" parTransId="{8D8755D7-3843-4B4E-ACBB-4E3562B41A02}" sibTransId="{308F510E-5A45-42B0-B994-427527B96383}"/>
    <dgm:cxn modelId="{A91FE9A0-25C4-4992-8C85-D0D77943E992}" srcId="{8F25283F-C5C2-47D3-B475-383A8340A96F}" destId="{94CBEA42-083E-492E-A9AC-509FE3D6D9CE}" srcOrd="4" destOrd="0" parTransId="{51CBDC49-3BBB-498B-A8D1-B55CD0CCDD3E}" sibTransId="{27EDFD74-766A-4DCF-A246-85C896D9B15A}"/>
    <dgm:cxn modelId="{C74654CA-8E9A-40CC-AF8F-62F29202091D}" type="presOf" srcId="{87D3D970-F81E-4EF7-9E77-7038A1EF6F38}" destId="{184EE1D2-C0D0-4FAB-882C-22BD79799799}" srcOrd="0" destOrd="0" presId="urn:microsoft.com/office/officeart/2005/8/layout/radial6"/>
    <dgm:cxn modelId="{2DC6B1CC-81C9-4F03-AA8F-B38D8D4B1F54}" type="presOf" srcId="{C4257900-7C85-4DB5-ADCE-B201B7830626}" destId="{7EF639E6-3042-432D-B6DE-E7DC20285E2C}" srcOrd="0" destOrd="0" presId="urn:microsoft.com/office/officeart/2005/8/layout/radial6"/>
    <dgm:cxn modelId="{6D6239E3-DFB4-4BBA-9F0E-DF677605BFC8}" type="presOf" srcId="{55E66D20-4753-4695-A0C2-4329C1E93D6D}" destId="{A1374FD7-7071-456B-9B1A-E56473B1BFE5}" srcOrd="0" destOrd="0" presId="urn:microsoft.com/office/officeart/2005/8/layout/radial6"/>
    <dgm:cxn modelId="{618A5B6B-3BC8-4488-B6A4-076176CB35CE}" type="presParOf" srcId="{2DE5BF03-92D5-4A85-AD13-25FAC7324AE9}" destId="{A8455167-897A-4CCE-90BF-81B3F3649D07}" srcOrd="0" destOrd="0" presId="urn:microsoft.com/office/officeart/2005/8/layout/radial6"/>
    <dgm:cxn modelId="{0799CF90-45D0-4895-936B-48635FE90852}" type="presParOf" srcId="{2DE5BF03-92D5-4A85-AD13-25FAC7324AE9}" destId="{99CFBDD3-A858-4F81-99DD-73755DB1F68B}" srcOrd="1" destOrd="0" presId="urn:microsoft.com/office/officeart/2005/8/layout/radial6"/>
    <dgm:cxn modelId="{1449BD2D-8E6E-45E7-9C29-6A1CB6D933E4}" type="presParOf" srcId="{2DE5BF03-92D5-4A85-AD13-25FAC7324AE9}" destId="{958BAA09-C58C-4039-A4D1-F25D5BAFC6D3}" srcOrd="2" destOrd="0" presId="urn:microsoft.com/office/officeart/2005/8/layout/radial6"/>
    <dgm:cxn modelId="{DFADF015-F090-4AB4-BC1D-2FB7C1B4DF66}" type="presParOf" srcId="{2DE5BF03-92D5-4A85-AD13-25FAC7324AE9}" destId="{AC2DFAC9-993F-4C9F-88AE-01F7DFD18C8B}" srcOrd="3" destOrd="0" presId="urn:microsoft.com/office/officeart/2005/8/layout/radial6"/>
    <dgm:cxn modelId="{5C3A12B5-0038-4708-B58E-518440E6E62C}" type="presParOf" srcId="{2DE5BF03-92D5-4A85-AD13-25FAC7324AE9}" destId="{1298BA18-6D3E-4A0B-9BB8-A2C390F9A98A}" srcOrd="4" destOrd="0" presId="urn:microsoft.com/office/officeart/2005/8/layout/radial6"/>
    <dgm:cxn modelId="{168AF751-E799-4533-ACED-63389BF06FD0}" type="presParOf" srcId="{2DE5BF03-92D5-4A85-AD13-25FAC7324AE9}" destId="{662FE334-3075-4B35-B20E-D6FFBFAB9CB4}" srcOrd="5" destOrd="0" presId="urn:microsoft.com/office/officeart/2005/8/layout/radial6"/>
    <dgm:cxn modelId="{7C1BA7F9-536D-4E5E-8B8B-5BF0615F6139}" type="presParOf" srcId="{2DE5BF03-92D5-4A85-AD13-25FAC7324AE9}" destId="{41A4D67B-F510-4BF2-B826-F90D3153C7CA}" srcOrd="6" destOrd="0" presId="urn:microsoft.com/office/officeart/2005/8/layout/radial6"/>
    <dgm:cxn modelId="{DEFC3035-C6B6-463B-806A-59D9826F5FEA}" type="presParOf" srcId="{2DE5BF03-92D5-4A85-AD13-25FAC7324AE9}" destId="{184EE1D2-C0D0-4FAB-882C-22BD79799799}" srcOrd="7" destOrd="0" presId="urn:microsoft.com/office/officeart/2005/8/layout/radial6"/>
    <dgm:cxn modelId="{4D9CA892-B888-41A3-80E3-6D158981BFA3}" type="presParOf" srcId="{2DE5BF03-92D5-4A85-AD13-25FAC7324AE9}" destId="{F3BE0860-AF8E-43EA-B641-9DD70F2E42A0}" srcOrd="8" destOrd="0" presId="urn:microsoft.com/office/officeart/2005/8/layout/radial6"/>
    <dgm:cxn modelId="{3D0BC656-E628-469F-AC4A-8F93C68A4975}" type="presParOf" srcId="{2DE5BF03-92D5-4A85-AD13-25FAC7324AE9}" destId="{7EF639E6-3042-432D-B6DE-E7DC20285E2C}" srcOrd="9" destOrd="0" presId="urn:microsoft.com/office/officeart/2005/8/layout/radial6"/>
    <dgm:cxn modelId="{3A2CC453-D5DF-4730-B21D-437D38D423B6}" type="presParOf" srcId="{2DE5BF03-92D5-4A85-AD13-25FAC7324AE9}" destId="{A1374FD7-7071-456B-9B1A-E56473B1BFE5}" srcOrd="10" destOrd="0" presId="urn:microsoft.com/office/officeart/2005/8/layout/radial6"/>
    <dgm:cxn modelId="{99CFBA19-4F77-4300-B087-735D7019DBD0}" type="presParOf" srcId="{2DE5BF03-92D5-4A85-AD13-25FAC7324AE9}" destId="{69A81B63-9C62-47E4-A671-C6A327FD530C}" srcOrd="11" destOrd="0" presId="urn:microsoft.com/office/officeart/2005/8/layout/radial6"/>
    <dgm:cxn modelId="{FFDF3E07-6BC2-417C-BA21-1359830EEB14}" type="presParOf" srcId="{2DE5BF03-92D5-4A85-AD13-25FAC7324AE9}" destId="{CAF13D63-7BDC-40A6-A024-0F7D4FB27931}" srcOrd="12" destOrd="0" presId="urn:microsoft.com/office/officeart/2005/8/layout/radial6"/>
    <dgm:cxn modelId="{BBED26F3-6BC5-4BB8-AD68-F95B31909761}" type="presParOf" srcId="{2DE5BF03-92D5-4A85-AD13-25FAC7324AE9}" destId="{4DB3C940-2C3E-45FB-A1A0-FD0B3EFB0853}" srcOrd="13" destOrd="0" presId="urn:microsoft.com/office/officeart/2005/8/layout/radial6"/>
    <dgm:cxn modelId="{F2CD0262-157F-45DE-96F1-EE0DE1D3C4F9}" type="presParOf" srcId="{2DE5BF03-92D5-4A85-AD13-25FAC7324AE9}" destId="{7520063E-8608-418F-B854-1F2B915840F1}" srcOrd="14" destOrd="0" presId="urn:microsoft.com/office/officeart/2005/8/layout/radial6"/>
    <dgm:cxn modelId="{D2C494BA-BC96-4D31-A091-F362C5EC3F63}" type="presParOf" srcId="{2DE5BF03-92D5-4A85-AD13-25FAC7324AE9}" destId="{863F5347-4EAD-4201-A672-C444E453A457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3F5347-4EAD-4201-A672-C444E453A457}">
      <dsp:nvSpPr>
        <dsp:cNvPr id="0" name=""/>
        <dsp:cNvSpPr/>
      </dsp:nvSpPr>
      <dsp:spPr>
        <a:xfrm>
          <a:off x="1040788" y="602125"/>
          <a:ext cx="4014423" cy="4014423"/>
        </a:xfrm>
        <a:prstGeom prst="blockArc">
          <a:avLst>
            <a:gd name="adj1" fmla="val 11880000"/>
            <a:gd name="adj2" fmla="val 162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F13D63-7BDC-40A6-A024-0F7D4FB27931}">
      <dsp:nvSpPr>
        <dsp:cNvPr id="0" name=""/>
        <dsp:cNvSpPr/>
      </dsp:nvSpPr>
      <dsp:spPr>
        <a:xfrm>
          <a:off x="1040788" y="602125"/>
          <a:ext cx="4014423" cy="4014423"/>
        </a:xfrm>
        <a:prstGeom prst="blockArc">
          <a:avLst>
            <a:gd name="adj1" fmla="val 7560000"/>
            <a:gd name="adj2" fmla="val 1188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F639E6-3042-432D-B6DE-E7DC20285E2C}">
      <dsp:nvSpPr>
        <dsp:cNvPr id="0" name=""/>
        <dsp:cNvSpPr/>
      </dsp:nvSpPr>
      <dsp:spPr>
        <a:xfrm>
          <a:off x="1040788" y="602125"/>
          <a:ext cx="4014423" cy="4014423"/>
        </a:xfrm>
        <a:prstGeom prst="blockArc">
          <a:avLst>
            <a:gd name="adj1" fmla="val 3240000"/>
            <a:gd name="adj2" fmla="val 756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A4D67B-F510-4BF2-B826-F90D3153C7CA}">
      <dsp:nvSpPr>
        <dsp:cNvPr id="0" name=""/>
        <dsp:cNvSpPr/>
      </dsp:nvSpPr>
      <dsp:spPr>
        <a:xfrm>
          <a:off x="1040788" y="602125"/>
          <a:ext cx="4014423" cy="4014423"/>
        </a:xfrm>
        <a:prstGeom prst="blockArc">
          <a:avLst>
            <a:gd name="adj1" fmla="val 20520000"/>
            <a:gd name="adj2" fmla="val 324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2DFAC9-993F-4C9F-88AE-01F7DFD18C8B}">
      <dsp:nvSpPr>
        <dsp:cNvPr id="0" name=""/>
        <dsp:cNvSpPr/>
      </dsp:nvSpPr>
      <dsp:spPr>
        <a:xfrm>
          <a:off x="1040788" y="602125"/>
          <a:ext cx="4014423" cy="4014423"/>
        </a:xfrm>
        <a:prstGeom prst="blockArc">
          <a:avLst>
            <a:gd name="adj1" fmla="val 16200000"/>
            <a:gd name="adj2" fmla="val 2052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455167-897A-4CCE-90BF-81B3F3649D07}">
      <dsp:nvSpPr>
        <dsp:cNvPr id="0" name=""/>
        <dsp:cNvSpPr/>
      </dsp:nvSpPr>
      <dsp:spPr>
        <a:xfrm>
          <a:off x="2132717" y="1706132"/>
          <a:ext cx="1848445" cy="1848445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2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ব্যঞ্জন বর্ণ</a:t>
          </a:r>
          <a:endParaRPr lang="en-US" sz="32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2403416" y="1976831"/>
        <a:ext cx="1307047" cy="1307047"/>
      </dsp:txXfrm>
    </dsp:sp>
    <dsp:sp modelId="{99CFBDD3-A858-4F81-99DD-73755DB1F68B}">
      <dsp:nvSpPr>
        <dsp:cNvPr id="0" name=""/>
        <dsp:cNvSpPr/>
      </dsp:nvSpPr>
      <dsp:spPr>
        <a:xfrm>
          <a:off x="2401044" y="1750"/>
          <a:ext cx="1293911" cy="1293911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51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</a:t>
          </a:r>
          <a:endParaRPr lang="en-US" sz="51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2590533" y="191239"/>
        <a:ext cx="914933" cy="914933"/>
      </dsp:txXfrm>
    </dsp:sp>
    <dsp:sp modelId="{1298BA18-6D3E-4A0B-9BB8-A2C390F9A98A}">
      <dsp:nvSpPr>
        <dsp:cNvPr id="0" name=""/>
        <dsp:cNvSpPr/>
      </dsp:nvSpPr>
      <dsp:spPr>
        <a:xfrm>
          <a:off x="4265714" y="1356513"/>
          <a:ext cx="1293911" cy="1293911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51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খ</a:t>
          </a:r>
          <a:endParaRPr lang="en-US" sz="51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4455203" y="1546002"/>
        <a:ext cx="914933" cy="914933"/>
      </dsp:txXfrm>
    </dsp:sp>
    <dsp:sp modelId="{184EE1D2-C0D0-4FAB-882C-22BD79799799}">
      <dsp:nvSpPr>
        <dsp:cNvPr id="0" name=""/>
        <dsp:cNvSpPr/>
      </dsp:nvSpPr>
      <dsp:spPr>
        <a:xfrm>
          <a:off x="3553473" y="3548565"/>
          <a:ext cx="1293911" cy="1293911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5100" kern="1200" dirty="0">
              <a:latin typeface="NikoshBAN" pitchFamily="2" charset="0"/>
              <a:cs typeface="NikoshBAN" pitchFamily="2" charset="0"/>
            </a:rPr>
            <a:t>গ</a:t>
          </a:r>
          <a:endParaRPr lang="en-US" sz="5100" kern="1200" dirty="0">
            <a:latin typeface="NikoshBAN" pitchFamily="2" charset="0"/>
            <a:cs typeface="NikoshBAN" pitchFamily="2" charset="0"/>
          </a:endParaRPr>
        </a:p>
      </dsp:txBody>
      <dsp:txXfrm>
        <a:off x="3742962" y="3738054"/>
        <a:ext cx="914933" cy="914933"/>
      </dsp:txXfrm>
    </dsp:sp>
    <dsp:sp modelId="{A1374FD7-7071-456B-9B1A-E56473B1BFE5}">
      <dsp:nvSpPr>
        <dsp:cNvPr id="0" name=""/>
        <dsp:cNvSpPr/>
      </dsp:nvSpPr>
      <dsp:spPr>
        <a:xfrm>
          <a:off x="1248614" y="3548565"/>
          <a:ext cx="1293911" cy="1293911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51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ঘ</a:t>
          </a:r>
          <a:endParaRPr lang="en-US" sz="51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1438103" y="3738054"/>
        <a:ext cx="914933" cy="914933"/>
      </dsp:txXfrm>
    </dsp:sp>
    <dsp:sp modelId="{4DB3C940-2C3E-45FB-A1A0-FD0B3EFB0853}">
      <dsp:nvSpPr>
        <dsp:cNvPr id="0" name=""/>
        <dsp:cNvSpPr/>
      </dsp:nvSpPr>
      <dsp:spPr>
        <a:xfrm>
          <a:off x="536373" y="1356513"/>
          <a:ext cx="1293911" cy="1293911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51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ঙ</a:t>
          </a:r>
          <a:endParaRPr lang="en-US" sz="51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725862" y="1546002"/>
        <a:ext cx="914933" cy="9149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173E4E-BC50-43D5-BEB3-D7CDDAE39B58}" type="datetimeFigureOut">
              <a:rPr lang="en-US" smtClean="0"/>
              <a:pPr/>
              <a:t>12/20/2019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3A23F2-229F-4A0D-AE5F-AC17A3E6CB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286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A23F2-229F-4A0D-AE5F-AC17A3E6CB3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93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A23F2-229F-4A0D-AE5F-AC17A3E6CB3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847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295400" y="76200"/>
            <a:ext cx="6629400" cy="16764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115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9323"/>
            <a:ext cx="9144000" cy="509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103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1600200" y="152400"/>
            <a:ext cx="6705600" cy="914400"/>
          </a:xfrm>
          <a:prstGeom prst="wedgeRectCallout">
            <a:avLst>
              <a:gd name="adj1" fmla="val -20514"/>
              <a:gd name="adj2" fmla="val 1018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66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6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66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6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6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6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6" name="Explosion 2 5"/>
          <p:cNvSpPr/>
          <p:nvPr/>
        </p:nvSpPr>
        <p:spPr>
          <a:xfrm>
            <a:off x="4100945" y="4648200"/>
            <a:ext cx="3733800" cy="2209800"/>
          </a:xfrm>
          <a:prstGeom prst="irregularSeal2">
            <a:avLst/>
          </a:prstGeom>
          <a:solidFill>
            <a:schemeClr val="accent6">
              <a:lumMod val="7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8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228600" y="4648200"/>
            <a:ext cx="3871913" cy="2057400"/>
          </a:xfrm>
          <a:prstGeom prst="horizont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8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bn-BD" sz="8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 বানাই</a:t>
            </a:r>
            <a:endParaRPr lang="en-US" sz="8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7315200" y="5105400"/>
            <a:ext cx="1828800" cy="1447800"/>
          </a:xfrm>
          <a:prstGeom prst="ellipse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8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1828800"/>
            <a:ext cx="3276601" cy="261937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533400" y="5029200"/>
            <a:ext cx="1371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8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bn-BD" sz="8000" dirty="0">
                <a:latin typeface="NikoshBAN" pitchFamily="2" charset="0"/>
                <a:cs typeface="NikoshBAN" pitchFamily="2" charset="0"/>
              </a:rPr>
              <a:t>র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288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7341E-6 L 0.525 -0.0034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50" y="-185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5" grpId="0"/>
      <p:bldP spid="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83" y="2362200"/>
            <a:ext cx="3558234" cy="260032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8" name="Double Wave 7"/>
          <p:cNvSpPr/>
          <p:nvPr/>
        </p:nvSpPr>
        <p:spPr>
          <a:xfrm>
            <a:off x="2362200" y="228600"/>
            <a:ext cx="4724400" cy="1828800"/>
          </a:xfrm>
          <a:prstGeom prst="doubleWave">
            <a:avLst/>
          </a:prstGeom>
          <a:solidFill>
            <a:srgbClr val="FFFF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ছবিতে কি দেখা যাচ্ছে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lowchart: Sequential Access Storage 8"/>
          <p:cNvSpPr/>
          <p:nvPr/>
        </p:nvSpPr>
        <p:spPr>
          <a:xfrm>
            <a:off x="-28575" y="5257800"/>
            <a:ext cx="5181600" cy="1219200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</a:t>
            </a:r>
            <a:r>
              <a:rPr lang="bn-BD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ঙ</a:t>
            </a:r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ডাকে ঘ্যাঙ ঘ্যাঙ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7-Point Star 9"/>
          <p:cNvSpPr/>
          <p:nvPr/>
        </p:nvSpPr>
        <p:spPr>
          <a:xfrm>
            <a:off x="7620000" y="4876800"/>
            <a:ext cx="1524000" cy="19050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ঙ</a:t>
            </a:r>
            <a:endParaRPr lang="en-US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Cloud Callout 10"/>
          <p:cNvSpPr/>
          <p:nvPr/>
        </p:nvSpPr>
        <p:spPr>
          <a:xfrm>
            <a:off x="5410200" y="5105400"/>
            <a:ext cx="2254395" cy="15240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81603" y="5512804"/>
            <a:ext cx="8947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ব্যা</a:t>
            </a:r>
            <a:r>
              <a:rPr lang="bn-BD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ঙ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640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0.575 4.44444E-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50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/>
      <p:bldP spid="1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746102932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69758377"/>
              </p:ext>
            </p:extLst>
          </p:nvPr>
        </p:nvGraphicFramePr>
        <p:xfrm>
          <a:off x="2057400" y="1066800"/>
          <a:ext cx="60960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046292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8455167-897A-4CCE-90BF-81B3F3649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A8455167-897A-4CCE-90BF-81B3F3649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9CFBDD3-A858-4F81-99DD-73755DB1F6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99CFBDD3-A858-4F81-99DD-73755DB1F6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C2DFAC9-993F-4C9F-88AE-01F7DFD18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AC2DFAC9-993F-4C9F-88AE-01F7DFD18C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298BA18-6D3E-4A0B-9BB8-A2C390F9A9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1298BA18-6D3E-4A0B-9BB8-A2C390F9A9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1A4D67B-F510-4BF2-B826-F90D3153C7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dgm id="{41A4D67B-F510-4BF2-B826-F90D3153C7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4EE1D2-C0D0-4FAB-882C-22BD79799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184EE1D2-C0D0-4FAB-882C-22BD797997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F639E6-3042-432D-B6DE-E7DC20285E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7EF639E6-3042-432D-B6DE-E7DC20285E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374FD7-7071-456B-9B1A-E56473B1BF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A1374FD7-7071-456B-9B1A-E56473B1BF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AF13D63-7BDC-40A6-A024-0F7D4FB279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">
                                            <p:graphicEl>
                                              <a:dgm id="{CAF13D63-7BDC-40A6-A024-0F7D4FB279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DB3C940-2C3E-45FB-A1A0-FD0B3EFB08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4DB3C940-2C3E-45FB-A1A0-FD0B3EFB08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63F5347-4EAD-4201-A672-C444E453A4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863F5347-4EAD-4201-A672-C444E453A4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304800"/>
            <a:ext cx="6934200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শিক্ষকের সাথে সমস্বরে শিক্ষার্থীরা পাঠ করবে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endParaRPr lang="en-US" sz="3600" dirty="0"/>
          </a:p>
        </p:txBody>
      </p:sp>
      <p:pic>
        <p:nvPicPr>
          <p:cNvPr id="10" name="Picture 9" descr="A group of people in a room&#10;&#10;Description generated with very high confidence">
            <a:extLst>
              <a:ext uri="{FF2B5EF4-FFF2-40B4-BE49-F238E27FC236}">
                <a16:creationId xmlns:a16="http://schemas.microsoft.com/office/drawing/2014/main" id="{EA709BA5-BF9B-4A2D-B0E1-E73152C09F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752600"/>
            <a:ext cx="70104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15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607C33-BAC5-4F86-B69D-E0D2D74937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286000"/>
            <a:ext cx="6512404" cy="41273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554E6D-8FB3-4EC7-8375-0791EAE56BBB}"/>
              </a:ext>
            </a:extLst>
          </p:cNvPr>
          <p:cNvSpPr txBox="1"/>
          <p:nvPr/>
        </p:nvSpPr>
        <p:spPr>
          <a:xfrm>
            <a:off x="2286000" y="685800"/>
            <a:ext cx="46482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একজন পড়বে অন্যরা শুনবে</a:t>
            </a:r>
            <a:endParaRPr lang="en-SG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07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2066525"/>
              </p:ext>
            </p:extLst>
          </p:nvPr>
        </p:nvGraphicFramePr>
        <p:xfrm>
          <a:off x="838198" y="1295400"/>
          <a:ext cx="7467602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72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5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0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50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750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51560">
                <a:tc>
                  <a:txBody>
                    <a:bodyPr/>
                    <a:lstStyle/>
                    <a:p>
                      <a:pPr algn="ctr"/>
                      <a:r>
                        <a:rPr lang="bn-BD" sz="960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800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        </a:t>
                      </a:r>
                      <a:endParaRPr lang="en-US" sz="8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Isosceles Triangle 7"/>
          <p:cNvSpPr/>
          <p:nvPr/>
        </p:nvSpPr>
        <p:spPr>
          <a:xfrm>
            <a:off x="381000" y="2895600"/>
            <a:ext cx="8458200" cy="38862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bn-BD" sz="8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05549" y="4038600"/>
            <a:ext cx="92365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712791" y="4620161"/>
            <a:ext cx="68800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bn-BD" sz="8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895600" y="4696361"/>
            <a:ext cx="69442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8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ঙ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219248" y="5305961"/>
            <a:ext cx="65755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8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</a:t>
            </a:r>
            <a:endParaRPr lang="en-US" sz="8000" b="1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91000" y="3172361"/>
            <a:ext cx="71526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8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bn-BD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43200" y="304800"/>
            <a:ext cx="6248400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এলোমেলো 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বর্ণ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গুলো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ধারাবাহিকভাবে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বল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304800"/>
            <a:ext cx="2362200" cy="70788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সবুজ দল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202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-0.32448 -0.39213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33" y="-1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11111E-6 L -0.329 -0.45903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58" y="-2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1111E-6 L 0.0026 -0.54792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2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22222E-6 L 0.16927 -0.25903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55" y="-1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0 L 0.47882 -0.47014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41" y="-2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281237"/>
            <a:ext cx="2667000" cy="190976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2281237"/>
            <a:ext cx="2919413" cy="1985963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630" y="2281237"/>
            <a:ext cx="2619375" cy="1909763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209800" y="724525"/>
            <a:ext cx="6934200" cy="76944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ছবি দেখে পরিচিত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ও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 বর্ণ বল ।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Cloud 8"/>
          <p:cNvSpPr/>
          <p:nvPr/>
        </p:nvSpPr>
        <p:spPr>
          <a:xfrm>
            <a:off x="76200" y="152400"/>
            <a:ext cx="2590799" cy="1219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লাল দল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4350603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bn-BD" sz="4800" b="1" dirty="0">
                <a:latin typeface="NikoshBAN" pitchFamily="2" charset="0"/>
                <a:cs typeface="NikoshBAN" pitchFamily="2" charset="0"/>
              </a:rPr>
              <a:t>র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87436" y="4343399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latin typeface="NikoshBAN" pitchFamily="2" charset="0"/>
                <a:cs typeface="NikoshBAN" pitchFamily="2" charset="0"/>
              </a:rPr>
              <a:t>ব্যা</a:t>
            </a:r>
            <a:r>
              <a:rPr lang="bn-BD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ঙ</a:t>
            </a:r>
            <a:endParaRPr lang="en-US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14630" y="43434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bn-BD" sz="4800" b="1" dirty="0">
                <a:latin typeface="NikoshBAN" pitchFamily="2" charset="0"/>
                <a:cs typeface="NikoshBAN" pitchFamily="2" charset="0"/>
              </a:rPr>
              <a:t>ম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4350603"/>
            <a:ext cx="99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</a:t>
            </a:r>
            <a:endParaRPr lang="en-US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57699" y="4343400"/>
            <a:ext cx="11811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ঙ</a:t>
            </a:r>
            <a:endParaRPr lang="en-US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10400" y="4343400"/>
            <a:ext cx="8044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343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00417 0.1606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41 -0.10486 L -0.01041 0.14514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-0.11597 L -0.00226 0.13403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6" grpId="0"/>
      <p:bldP spid="8" grpId="0"/>
      <p:bldP spid="10" grpId="0"/>
      <p:bldP spid="7" grpId="0"/>
      <p:bldP spid="7" grpId="1"/>
      <p:bldP spid="11" grpId="0"/>
      <p:bldP spid="11" grpId="1"/>
      <p:bldP spid="12" grpId="0"/>
      <p:bldP spid="1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>
            <a:extLst>
              <a:ext uri="{FF2B5EF4-FFF2-40B4-BE49-F238E27FC236}">
                <a16:creationId xmlns:a16="http://schemas.microsoft.com/office/drawing/2014/main" id="{0F6C9D60-F546-47F9-B82F-EA057E3D6D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266045"/>
            <a:ext cx="6039693" cy="55919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C1B70B3-FC4C-46CE-A26A-B803060A3C4A}"/>
              </a:ext>
            </a:extLst>
          </p:cNvPr>
          <p:cNvSpPr txBox="1"/>
          <p:nvPr/>
        </p:nvSpPr>
        <p:spPr>
          <a:xfrm>
            <a:off x="2057400" y="228600"/>
            <a:ext cx="53340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 সাথে সংযোগ সাধন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371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>
            <a:extLst>
              <a:ext uri="{FF2B5EF4-FFF2-40B4-BE49-F238E27FC236}">
                <a16:creationId xmlns:a16="http://schemas.microsoft.com/office/drawing/2014/main" id="{D877DD64-E25A-499A-A375-4EAA407582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990600"/>
            <a:ext cx="5849166" cy="521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432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110836" y="76200"/>
            <a:ext cx="9067800" cy="6629400"/>
          </a:xfrm>
          <a:prstGeom prst="verticalScroll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25" y="4219575"/>
            <a:ext cx="2543175" cy="1800225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75" y="2228850"/>
            <a:ext cx="2638425" cy="173355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0" name="Oval 9"/>
          <p:cNvSpPr/>
          <p:nvPr/>
        </p:nvSpPr>
        <p:spPr>
          <a:xfrm>
            <a:off x="990600" y="685800"/>
            <a:ext cx="7315200" cy="144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 দেখে শব্দ ও বর্ণ বল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810000" y="3581400"/>
            <a:ext cx="4191000" cy="914401"/>
            <a:chOff x="3810000" y="3581400"/>
            <a:chExt cx="4191000" cy="914401"/>
          </a:xfrm>
        </p:grpSpPr>
        <p:sp>
          <p:nvSpPr>
            <p:cNvPr id="13" name="Isosceles Triangle 12"/>
            <p:cNvSpPr/>
            <p:nvPr/>
          </p:nvSpPr>
          <p:spPr>
            <a:xfrm rot="16200000">
              <a:off x="3962400" y="3429001"/>
              <a:ext cx="914400" cy="12192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029200" y="3581400"/>
              <a:ext cx="2971800" cy="91440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029200" y="3733800"/>
              <a:ext cx="2971800" cy="533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029200" y="3900055"/>
              <a:ext cx="2971800" cy="152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001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609600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19200" y="762000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CD7217-D810-4FDD-AA69-50CD724E2E7D}"/>
              </a:ext>
            </a:extLst>
          </p:cNvPr>
          <p:cNvSpPr/>
          <p:nvPr/>
        </p:nvSpPr>
        <p:spPr>
          <a:xfrm>
            <a:off x="4940300" y="4648200"/>
            <a:ext cx="3441700" cy="169277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বিষয়ঃ বাংলা</a:t>
            </a:r>
          </a:p>
          <a:p>
            <a:pPr algn="ctr"/>
            <a:r>
              <a:rPr lang="bn-BD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শ্রেণিঃ ১ম </a:t>
            </a:r>
          </a:p>
          <a:p>
            <a:pPr algn="ctr"/>
            <a:r>
              <a:rPr lang="bn-BD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সময়ঃ  </a:t>
            </a:r>
            <a:r>
              <a:rPr lang="en-US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40</a:t>
            </a:r>
            <a:r>
              <a:rPr lang="bn-BD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মিনিট</a:t>
            </a:r>
            <a:endParaRPr lang="en-US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 অধ্যায়ঃ 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1</a:t>
            </a:r>
            <a:endParaRPr lang="bn-BD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পাঠঃ 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16</a:t>
            </a:r>
            <a:endParaRPr lang="bn-BD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bn-IN" sz="1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বর্ণমালা</a:t>
            </a:r>
            <a:endParaRPr lang="bn-BD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945167-AA4C-4460-A89D-F409A38E69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750060"/>
            <a:ext cx="2370772" cy="275844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A8B825E-8ED9-40C6-9063-AF235D9A3B1D}"/>
              </a:ext>
            </a:extLst>
          </p:cNvPr>
          <p:cNvSpPr/>
          <p:nvPr/>
        </p:nvSpPr>
        <p:spPr>
          <a:xfrm>
            <a:off x="762000" y="4495800"/>
            <a:ext cx="3783676" cy="19389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</a:p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রিবন রানী দাশ</a:t>
            </a:r>
          </a:p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ভরপূর্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ণি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সরকারি প্রাথমিক বিদ্যালয়</a:t>
            </a:r>
          </a:p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লাখাই,হবিগঞ্জ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 descr="A person wearing a blue shirt&#10;&#10;Description generated with very high confidence">
            <a:extLst>
              <a:ext uri="{FF2B5EF4-FFF2-40B4-BE49-F238E27FC236}">
                <a16:creationId xmlns:a16="http://schemas.microsoft.com/office/drawing/2014/main" id="{7E1FB2BA-C709-4594-AF21-08232DEF71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83731"/>
            <a:ext cx="2819400" cy="3140353"/>
          </a:xfrm>
          <a:prstGeom prst="flowChartConnector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FDC82-689B-46FB-B3C1-C7652737CC15}"/>
              </a:ext>
            </a:extLst>
          </p:cNvPr>
          <p:cNvSpPr txBox="1"/>
          <p:nvPr/>
        </p:nvSpPr>
        <p:spPr>
          <a:xfrm>
            <a:off x="3124200" y="457200"/>
            <a:ext cx="25908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SG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509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beautiful-gif-animation-of-animals-and-plants-33_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71600"/>
            <a:ext cx="9144000" cy="54864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5800" y="228600"/>
            <a:ext cx="76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9966FF"/>
                </a:solidFill>
                <a:latin typeface="SutonnyMJ" pitchFamily="2" charset="0"/>
                <a:cs typeface="SutonnyMJ" pitchFamily="2" charset="0"/>
              </a:rPr>
              <a:t>mevB‡K</a:t>
            </a:r>
            <a:r>
              <a:rPr lang="en-US" sz="7200" b="1" dirty="0">
                <a:solidFill>
                  <a:srgbClr val="9966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b="1" dirty="0" err="1">
                <a:solidFill>
                  <a:srgbClr val="9966FF"/>
                </a:solidFill>
                <a:latin typeface="SutonnyMJ" pitchFamily="2" charset="0"/>
                <a:cs typeface="SutonnyMJ" pitchFamily="2" charset="0"/>
              </a:rPr>
              <a:t>ab¨ev</a:t>
            </a:r>
            <a:r>
              <a:rPr lang="en-US" sz="7200" b="1" dirty="0">
                <a:solidFill>
                  <a:srgbClr val="9966FF"/>
                </a:solidFill>
                <a:latin typeface="SutonnyMJ" pitchFamily="2" charset="0"/>
                <a:cs typeface="SutonnyMJ" pitchFamily="2" charset="0"/>
              </a:rPr>
              <a:t>`</a:t>
            </a:r>
            <a:endParaRPr lang="en-US" sz="7200" b="1" dirty="0">
              <a:solidFill>
                <a:srgbClr val="99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364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5903216"/>
              </p:ext>
            </p:extLst>
          </p:nvPr>
        </p:nvGraphicFramePr>
        <p:xfrm>
          <a:off x="2359025" y="3182938"/>
          <a:ext cx="4424363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Packager Shell Object" showAsIcon="1" r:id="rId3" imgW="4424040" imgH="491040" progId="Package">
                  <p:embed/>
                </p:oleObj>
              </mc:Choice>
              <mc:Fallback>
                <p:oleObj name="Packager Shell Object" showAsIcon="1" r:id="rId3" imgW="4424040" imgH="491040" progId="Package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9025" y="3182938"/>
                        <a:ext cx="4424363" cy="490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4757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438400"/>
            <a:ext cx="8458200" cy="28623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পাঠ শেষে শিক্ষার্থীরা</a:t>
            </a:r>
          </a:p>
          <a:p>
            <a:pPr marL="1028700" lvl="1" indent="-571500">
              <a:buFont typeface="Wingdings" pitchFamily="2" charset="2"/>
              <a:buChar char="Ø"/>
            </a:pP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শব্দে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ব্যবহ্নত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বর্ণমালার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ধ্বনি মনোযোগ সহকারে শুনবে ও মনে রাখবে। 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 (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1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.১.১)</a:t>
            </a:r>
          </a:p>
          <a:p>
            <a:pPr marL="1028700" lvl="1" indent="-571500">
              <a:buFont typeface="Wingdings" pitchFamily="2" charset="2"/>
              <a:buChar char="Ø"/>
            </a:pP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ও শব্দে  ব্যবহ্নত বাংলা বর্ণমালার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ধ্বনি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স্পষ্ট ও শুদ্ধভাবে  বলতে পারবে।  (1.1.1)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EBDD4C-71AD-4A98-87F9-D809AB0D3880}"/>
              </a:ext>
            </a:extLst>
          </p:cNvPr>
          <p:cNvSpPr txBox="1"/>
          <p:nvPr/>
        </p:nvSpPr>
        <p:spPr>
          <a:xfrm>
            <a:off x="2362200" y="990600"/>
            <a:ext cx="19050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002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834918"/>
            <a:ext cx="2667000" cy="25540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691913"/>
            <a:ext cx="3276600" cy="25658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39" y="2691913"/>
            <a:ext cx="2848429" cy="29006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879" y="4925332"/>
            <a:ext cx="3531150" cy="18968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650" y="-63497"/>
            <a:ext cx="3607350" cy="26919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-177409"/>
            <a:ext cx="3346933" cy="291973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4" y="80445"/>
            <a:ext cx="2808514" cy="2487776"/>
          </a:xfrm>
          <a:prstGeom prst="rect">
            <a:avLst/>
          </a:prstGeom>
        </p:spPr>
      </p:pic>
      <p:sp>
        <p:nvSpPr>
          <p:cNvPr id="18" name="Flowchart: Sequential Access Storage 17"/>
          <p:cNvSpPr/>
          <p:nvPr/>
        </p:nvSpPr>
        <p:spPr>
          <a:xfrm flipH="1">
            <a:off x="7924800" y="5341807"/>
            <a:ext cx="1219200" cy="770130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ঙ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146879" y="6104680"/>
            <a:ext cx="190500" cy="10174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Smiley Face 21"/>
          <p:cNvSpPr/>
          <p:nvPr/>
        </p:nvSpPr>
        <p:spPr>
          <a:xfrm>
            <a:off x="2670629" y="5244193"/>
            <a:ext cx="1143000" cy="1259114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>
                <a:latin typeface="NikoshBAN" pitchFamily="2" charset="0"/>
                <a:cs typeface="NikoshBAN" pitchFamily="2" charset="0"/>
              </a:rPr>
              <a:t>ঘ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52400" y="3505200"/>
            <a:ext cx="11430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latin typeface="NikoshBAN" pitchFamily="2" charset="0"/>
                <a:cs typeface="NikoshBAN" pitchFamily="2" charset="0"/>
              </a:rPr>
              <a:t>গ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Isosceles Triangle 30"/>
          <p:cNvSpPr/>
          <p:nvPr/>
        </p:nvSpPr>
        <p:spPr>
          <a:xfrm>
            <a:off x="381000" y="4532086"/>
            <a:ext cx="609600" cy="10668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485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  <p:bldP spid="22" grpId="0" animBg="1"/>
      <p:bldP spid="30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n 1"/>
          <p:cNvSpPr/>
          <p:nvPr/>
        </p:nvSpPr>
        <p:spPr>
          <a:xfrm>
            <a:off x="152400" y="304800"/>
            <a:ext cx="8839200" cy="4953000"/>
          </a:xfrm>
          <a:prstGeom prst="can">
            <a:avLst>
              <a:gd name="adj" fmla="val 5000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3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 বর্ণমালা</a:t>
            </a:r>
            <a:endParaRPr lang="en-US" sz="13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Heart 2"/>
          <p:cNvSpPr/>
          <p:nvPr/>
        </p:nvSpPr>
        <p:spPr>
          <a:xfrm>
            <a:off x="4343400" y="195943"/>
            <a:ext cx="1600200" cy="1328057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</a:t>
            </a:r>
            <a:endParaRPr lang="en-US" sz="7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ross 3"/>
          <p:cNvSpPr/>
          <p:nvPr/>
        </p:nvSpPr>
        <p:spPr>
          <a:xfrm>
            <a:off x="1066800" y="968828"/>
            <a:ext cx="1371600" cy="1447800"/>
          </a:xfrm>
          <a:prstGeom prst="plus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>
                <a:latin typeface="NikoshBAN" pitchFamily="2" charset="0"/>
                <a:cs typeface="NikoshBAN" pitchFamily="2" charset="0"/>
              </a:rPr>
              <a:t>ক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miley Face 4"/>
          <p:cNvSpPr/>
          <p:nvPr/>
        </p:nvSpPr>
        <p:spPr>
          <a:xfrm>
            <a:off x="2590800" y="279400"/>
            <a:ext cx="1487714" cy="1219200"/>
          </a:xfrm>
          <a:prstGeom prst="smileyFac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endParaRPr lang="en-US" sz="8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6096000" y="286657"/>
            <a:ext cx="1752600" cy="1447800"/>
          </a:xfrm>
          <a:prstGeom prst="triangle">
            <a:avLst>
              <a:gd name="adj" fmla="val 43685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endParaRPr lang="en-US" sz="7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3392714" y="1611085"/>
            <a:ext cx="2438400" cy="1170215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ঙ</a:t>
            </a:r>
            <a:endParaRPr lang="en-US" sz="115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97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946074"/>
            <a:ext cx="2708559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bn-BD" sz="8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লম</a:t>
            </a:r>
            <a:endParaRPr lang="en-US" sz="8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4926" y="4876800"/>
            <a:ext cx="3590901" cy="1219200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bn-BD" sz="8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লম</a:t>
            </a:r>
            <a:r>
              <a:rPr lang="bn-BD" sz="8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ধরি</a:t>
            </a:r>
          </a:p>
        </p:txBody>
      </p:sp>
      <p:sp>
        <p:nvSpPr>
          <p:cNvPr id="6" name="Sun 5"/>
          <p:cNvSpPr/>
          <p:nvPr/>
        </p:nvSpPr>
        <p:spPr>
          <a:xfrm>
            <a:off x="7072745" y="4229100"/>
            <a:ext cx="2057400" cy="2057400"/>
          </a:xfrm>
          <a:prstGeom prst="sun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</a:t>
            </a:r>
            <a:endParaRPr lang="en-US" sz="8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18" y="1305791"/>
            <a:ext cx="3162300" cy="2705100"/>
          </a:xfrm>
          <a:prstGeom prst="rect">
            <a:avLst/>
          </a:prstGeom>
        </p:spPr>
      </p:pic>
      <p:sp>
        <p:nvSpPr>
          <p:cNvPr id="10" name="Can 9"/>
          <p:cNvSpPr/>
          <p:nvPr/>
        </p:nvSpPr>
        <p:spPr>
          <a:xfrm>
            <a:off x="1143000" y="152400"/>
            <a:ext cx="6019800" cy="838200"/>
          </a:xfrm>
          <a:prstGeom prst="ca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মেয়েটি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 করছে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202649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07407E-6 L 0.46024 0.0009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03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  <p:bldP spid="6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133600"/>
            <a:ext cx="3429000" cy="2667000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sp>
        <p:nvSpPr>
          <p:cNvPr id="4" name="Wave 3"/>
          <p:cNvSpPr/>
          <p:nvPr/>
        </p:nvSpPr>
        <p:spPr>
          <a:xfrm>
            <a:off x="1524000" y="228600"/>
            <a:ext cx="5638800" cy="1676400"/>
          </a:xfrm>
          <a:prstGeom prst="wav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লোকটি</a:t>
            </a:r>
            <a:r>
              <a:rPr lang="en-US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7" name="Rectangle 6"/>
          <p:cNvSpPr/>
          <p:nvPr/>
        </p:nvSpPr>
        <p:spPr>
          <a:xfrm>
            <a:off x="135082" y="5334000"/>
            <a:ext cx="3429000" cy="10668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 পড়ি।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333998"/>
            <a:ext cx="2400300" cy="10668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6858000" y="4953000"/>
            <a:ext cx="2209800" cy="1600200"/>
          </a:xfrm>
          <a:prstGeom prst="cloudCallou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39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0.41875 4.44444E-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3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/>
      <p:bldP spid="8" grpId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295400" y="152400"/>
            <a:ext cx="67818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ছবিতে কি  দেখা যাচ্ছে 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ross 6"/>
          <p:cNvSpPr/>
          <p:nvPr/>
        </p:nvSpPr>
        <p:spPr>
          <a:xfrm>
            <a:off x="6837218" y="4161127"/>
            <a:ext cx="2133600" cy="1404937"/>
          </a:xfrm>
          <a:prstGeom prst="plus">
            <a:avLst/>
          </a:prstGeom>
          <a:solidFill>
            <a:srgbClr val="FFC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6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</a:t>
            </a:r>
            <a:endParaRPr lang="en-US" sz="6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" y="4191000"/>
            <a:ext cx="3505200" cy="13716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6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bn-BD" sz="6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 ভাঙ্গাই</a:t>
            </a:r>
            <a:endParaRPr lang="en-US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3962400" y="3886200"/>
            <a:ext cx="2286000" cy="1954792"/>
          </a:xfrm>
          <a:prstGeom prst="rightArrow">
            <a:avLst/>
          </a:prstGeom>
          <a:solidFill>
            <a:srgbClr val="00B0F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53" y="1302327"/>
            <a:ext cx="2936081" cy="1971675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314" y="1295400"/>
            <a:ext cx="934720" cy="1978602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436729" y="4366827"/>
            <a:ext cx="93487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bn-BD" sz="6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202649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0.44289 0.00023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35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5" grpId="0"/>
      <p:bldP spid="5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smtClean="0">
            <a:latin typeface="NikoshBAN" pitchFamily="2" charset="0"/>
            <a:cs typeface="NikoshBAN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194</Words>
  <Application>Microsoft Office PowerPoint</Application>
  <PresentationFormat>On-screen Show (4:3)</PresentationFormat>
  <Paragraphs>75</Paragraphs>
  <Slides>20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NikoshBAN</vt:lpstr>
      <vt:lpstr>SutonnyMJ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HP</cp:lastModifiedBy>
  <cp:revision>81</cp:revision>
  <dcterms:created xsi:type="dcterms:W3CDTF">2006-08-16T00:00:00Z</dcterms:created>
  <dcterms:modified xsi:type="dcterms:W3CDTF">2019-12-20T13:30:50Z</dcterms:modified>
</cp:coreProperties>
</file>