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74" r:id="rId5"/>
    <p:sldId id="262" r:id="rId6"/>
    <p:sldId id="259" r:id="rId7"/>
    <p:sldId id="273" r:id="rId8"/>
    <p:sldId id="272" r:id="rId9"/>
    <p:sldId id="257" r:id="rId10"/>
    <p:sldId id="258" r:id="rId11"/>
    <p:sldId id="271" r:id="rId12"/>
    <p:sldId id="270" r:id="rId13"/>
    <p:sldId id="276" r:id="rId14"/>
    <p:sldId id="268" r:id="rId15"/>
    <p:sldId id="267" r:id="rId16"/>
    <p:sldId id="266" r:id="rId17"/>
    <p:sldId id="265" r:id="rId18"/>
    <p:sldId id="264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5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5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5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4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2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1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6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5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8A5A-C281-43E6-A3F0-1A6EC62103FB}" type="datetimeFigureOut">
              <a:rPr lang="en-GB" smtClean="0"/>
              <a:t>20/12/2019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A70A-8374-4EA9-9CC5-EDB6EA0F1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30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tm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tm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tm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eZMAcuVy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87762" y="223446"/>
            <a:ext cx="453767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WELCOME</a:t>
            </a:r>
            <a:endParaRPr lang="en-GB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278" y="1652627"/>
            <a:ext cx="4594158" cy="3435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549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4" t="9296" r="8423" b="25216"/>
          <a:stretch/>
        </p:blipFill>
        <p:spPr>
          <a:xfrm>
            <a:off x="1966611" y="2165177"/>
            <a:ext cx="8225983" cy="44727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Horizontal Scroll 1"/>
          <p:cNvSpPr/>
          <p:nvPr/>
        </p:nvSpPr>
        <p:spPr>
          <a:xfrm>
            <a:off x="1414242" y="205498"/>
            <a:ext cx="9330720" cy="1959679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My dear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student’s. Open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your English book at page 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cs typeface="NikoshBAN" panose="02000000000000000000" pitchFamily="2" charset="0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and look activity A.</a:t>
            </a:r>
          </a:p>
        </p:txBody>
      </p:sp>
    </p:spTree>
    <p:extLst>
      <p:ext uri="{BB962C8B-B14F-4D97-AF65-F5344CB8AC3E}">
        <p14:creationId xmlns:p14="http://schemas.microsoft.com/office/powerpoint/2010/main" val="4008610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79704"/>
              </p:ext>
            </p:extLst>
          </p:nvPr>
        </p:nvGraphicFramePr>
        <p:xfrm>
          <a:off x="887506" y="1358153"/>
          <a:ext cx="10206317" cy="504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9795"/>
                <a:gridCol w="5356522"/>
              </a:tblGrid>
              <a:tr h="1680883"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       ant</a:t>
                      </a:r>
                      <a:endParaRPr lang="en-GB" sz="7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solidFill>
                            <a:srgbClr val="002060"/>
                          </a:solidFill>
                        </a:rPr>
                        <a:t>B </a:t>
                      </a:r>
                      <a:r>
                        <a:rPr lang="en-US" sz="8800" dirty="0" smtClean="0">
                          <a:solidFill>
                            <a:srgbClr val="002060"/>
                          </a:solidFill>
                        </a:rPr>
                        <a:t>          bat</a:t>
                      </a:r>
                      <a:endParaRPr lang="en-GB" sz="8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80883">
                <a:tc>
                  <a:txBody>
                    <a:bodyPr/>
                    <a:lstStyle/>
                    <a:p>
                      <a:r>
                        <a:rPr lang="en-US" sz="7200" b="1" dirty="0" smtClean="0"/>
                        <a:t>C </a:t>
                      </a:r>
                      <a:r>
                        <a:rPr lang="en-US" sz="6000" b="1" dirty="0" smtClean="0"/>
                        <a:t>             cup</a:t>
                      </a:r>
                      <a:endParaRPr lang="en-GB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</a:t>
                      </a:r>
                      <a:r>
                        <a:rPr lang="en-US" sz="6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doll</a:t>
                      </a:r>
                      <a:endParaRPr lang="en-GB" sz="6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80883">
                <a:tc>
                  <a:txBody>
                    <a:bodyPr/>
                    <a:lstStyle/>
                    <a:p>
                      <a:r>
                        <a:rPr lang="en-US" sz="7200" dirty="0" smtClean="0"/>
                        <a:t>E            egg</a:t>
                      </a:r>
                      <a:endParaRPr lang="en-GB" sz="7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6" y="1586748"/>
            <a:ext cx="1544157" cy="9712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6" b="4134"/>
          <a:stretch/>
        </p:blipFill>
        <p:spPr>
          <a:xfrm>
            <a:off x="6871447" y="1469944"/>
            <a:ext cx="1492623" cy="128673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46577" r="42633" b="34018"/>
          <a:stretch/>
        </p:blipFill>
        <p:spPr>
          <a:xfrm>
            <a:off x="1815351" y="3038685"/>
            <a:ext cx="1761568" cy="13461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447" y="3038685"/>
            <a:ext cx="1492623" cy="1689028"/>
          </a:xfrm>
          <a:prstGeom prst="rect">
            <a:avLst/>
          </a:prstGeom>
        </p:spPr>
      </p:pic>
      <p:pic>
        <p:nvPicPr>
          <p:cNvPr id="11" name="Picture 10" descr="cfbhnh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2916" y="4734412"/>
            <a:ext cx="1380856" cy="13746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93344" y="366669"/>
            <a:ext cx="763612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Loud reading by the teacher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7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" y="-117231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94" y="1596495"/>
            <a:ext cx="2383842" cy="1499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6" b="4134"/>
          <a:stretch/>
        </p:blipFill>
        <p:spPr>
          <a:xfrm>
            <a:off x="1424277" y="3572090"/>
            <a:ext cx="1760075" cy="19898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59306" y="2030506"/>
            <a:ext cx="2084294" cy="12774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ant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9306" y="3851386"/>
            <a:ext cx="2084295" cy="13496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bat</a:t>
            </a:r>
            <a:endParaRPr lang="en-GB" sz="6600" dirty="0">
              <a:solidFill>
                <a:srgbClr val="C00000"/>
              </a:solidFill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46577" r="42633" b="34018"/>
          <a:stretch/>
        </p:blipFill>
        <p:spPr>
          <a:xfrm>
            <a:off x="6819192" y="505095"/>
            <a:ext cx="2369284" cy="18104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0" y="2617956"/>
            <a:ext cx="1686368" cy="1908267"/>
          </a:xfrm>
          <a:prstGeom prst="rect">
            <a:avLst/>
          </a:prstGeom>
        </p:spPr>
      </p:pic>
      <p:pic>
        <p:nvPicPr>
          <p:cNvPr id="13" name="Picture 12" descr="cfbhnh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65055" y="4631558"/>
            <a:ext cx="2061609" cy="205239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529670" y="781854"/>
            <a:ext cx="2121956" cy="1256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cup</a:t>
            </a:r>
            <a:endParaRPr lang="en-GB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29670" y="2971800"/>
            <a:ext cx="2121955" cy="13312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doll</a:t>
            </a:r>
            <a:endParaRPr lang="en-GB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29671" y="4631558"/>
            <a:ext cx="2171450" cy="12985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egg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9035" y="14298"/>
            <a:ext cx="84616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picture’s and fill in the gaps.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06481" y="-5893"/>
            <a:ext cx="97723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IW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828426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666367" y="3936919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3856857">
            <a:off x="6660519" y="2672916"/>
            <a:ext cx="1183957" cy="413057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65" y="949933"/>
            <a:ext cx="3591725" cy="22591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>
            <a:off x="6586949" y="1562236"/>
            <a:ext cx="1801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a</a:t>
            </a:r>
            <a:r>
              <a:rPr lang="en-US" sz="6000" dirty="0" smtClean="0"/>
              <a:t>nt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6571" y="3936919"/>
            <a:ext cx="1102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a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4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9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6" b="4134"/>
          <a:stretch/>
        </p:blipFill>
        <p:spPr>
          <a:xfrm>
            <a:off x="669759" y="630938"/>
            <a:ext cx="2423066" cy="2739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194555" y="4390435"/>
            <a:ext cx="143883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1824" y="1707776"/>
            <a:ext cx="131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b</a:t>
            </a:r>
            <a:r>
              <a:rPr lang="en-US" sz="5400" dirty="0" smtClean="0"/>
              <a:t>at</a:t>
            </a:r>
            <a:endParaRPr lang="en-GB" sz="5400" dirty="0"/>
          </a:p>
        </p:txBody>
      </p:sp>
      <p:sp>
        <p:nvSpPr>
          <p:cNvPr id="9" name="Right Arrow 8"/>
          <p:cNvSpPr/>
          <p:nvPr/>
        </p:nvSpPr>
        <p:spPr>
          <a:xfrm rot="13856857">
            <a:off x="6679800" y="2701501"/>
            <a:ext cx="1001858" cy="343400"/>
          </a:xfrm>
          <a:prstGeom prst="rightArrow">
            <a:avLst>
              <a:gd name="adj1" fmla="val 50000"/>
              <a:gd name="adj2" fmla="val 328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72817" y="3905734"/>
            <a:ext cx="11078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b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13676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46577" r="42633" b="34018"/>
          <a:stretch/>
        </p:blipFill>
        <p:spPr>
          <a:xfrm>
            <a:off x="983167" y="949933"/>
            <a:ext cx="3132335" cy="23935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365377" y="712694"/>
            <a:ext cx="4746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can you see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888830" y="3190201"/>
            <a:ext cx="670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letter’s name?</a:t>
            </a:r>
            <a:endParaRPr lang="en-GB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33361" y="4959822"/>
            <a:ext cx="681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the letter’s sound?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46412" y="3959642"/>
            <a:ext cx="143883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Cc</a:t>
            </a:r>
            <a:endParaRPr lang="en-GB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02506" y="1775012"/>
            <a:ext cx="14119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590349">
            <a:off x="6876053" y="2846868"/>
            <a:ext cx="951276" cy="3685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06318" y="242047"/>
            <a:ext cx="144022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WCW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86533" y="3790855"/>
            <a:ext cx="6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c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 animBg="1"/>
      <p:bldP spid="10" grpId="0"/>
      <p:bldP spid="11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199" y="330463"/>
            <a:ext cx="6965577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 letter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5221" y="1038349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5221" y="2093311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5221" y="3148273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5221" y="4203235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5221" y="5168153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4656" y="2944361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1548" y="3994494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4656" y="5126565"/>
            <a:ext cx="1445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94169" y="2093311"/>
            <a:ext cx="1445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8574" y="1093768"/>
            <a:ext cx="1176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</a:t>
            </a:r>
            <a:endParaRPr lang="en-GB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92118" y="329069"/>
            <a:ext cx="95474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PW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8720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132 L -0.30026 -0.2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-0.29323 -0.284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61" y="-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29648 -0.289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4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28997 0.30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5" y="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-0.28945 0.590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79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7" y="26139"/>
            <a:ext cx="12159206" cy="6975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86552" y="1439660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34151" y="3255238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14398" y="5092031"/>
            <a:ext cx="3496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this ?</a:t>
            </a:r>
            <a:endParaRPr lang="en-GB" sz="4400" dirty="0"/>
          </a:p>
        </p:txBody>
      </p:sp>
      <p:sp>
        <p:nvSpPr>
          <p:cNvPr id="7" name="Right Arrow 6"/>
          <p:cNvSpPr/>
          <p:nvPr/>
        </p:nvSpPr>
        <p:spPr>
          <a:xfrm>
            <a:off x="4464423" y="1693266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10634" y="3513755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4464423" y="5350548"/>
            <a:ext cx="1640541" cy="38472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335" y="1317813"/>
            <a:ext cx="2072139" cy="13033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46577" r="42633" b="34018"/>
          <a:stretch/>
        </p:blipFill>
        <p:spPr>
          <a:xfrm>
            <a:off x="6744424" y="3131616"/>
            <a:ext cx="1999565" cy="13638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236" y="4834384"/>
            <a:ext cx="1900335" cy="12847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10105928" y="1423961"/>
            <a:ext cx="1245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a</a:t>
            </a:r>
            <a:r>
              <a:rPr lang="en-US" sz="5400" dirty="0" smtClean="0"/>
              <a:t>nt</a:t>
            </a:r>
            <a:endParaRPr lang="en-GB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67637" y="5119831"/>
            <a:ext cx="1245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</a:t>
            </a:r>
            <a:r>
              <a:rPr lang="en-US" sz="5400" dirty="0" smtClean="0"/>
              <a:t>oll</a:t>
            </a:r>
            <a:endParaRPr lang="en-GB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067637" y="3327594"/>
            <a:ext cx="1245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</a:t>
            </a:r>
            <a:r>
              <a:rPr lang="en-US" sz="5400" dirty="0" smtClean="0"/>
              <a:t>up</a:t>
            </a:r>
            <a:endParaRPr lang="en-GB" sz="5400" dirty="0"/>
          </a:p>
        </p:txBody>
      </p:sp>
      <p:sp>
        <p:nvSpPr>
          <p:cNvPr id="19" name="Right Arrow 18"/>
          <p:cNvSpPr/>
          <p:nvPr/>
        </p:nvSpPr>
        <p:spPr>
          <a:xfrm>
            <a:off x="9009529" y="1818344"/>
            <a:ext cx="1058107" cy="36954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8998649" y="3662427"/>
            <a:ext cx="1068987" cy="36225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9009529" y="5477871"/>
            <a:ext cx="1058107" cy="37244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Wave 21"/>
          <p:cNvSpPr/>
          <p:nvPr/>
        </p:nvSpPr>
        <p:spPr>
          <a:xfrm>
            <a:off x="218676" y="33940"/>
            <a:ext cx="3953437" cy="140572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Evaluation</a:t>
            </a:r>
            <a:endParaRPr lang="en-GB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0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10" grpId="0" animBg="1"/>
      <p:bldP spid="11" grpId="0" animBg="1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2098" y="3225523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6">
                    <a:lumMod val="75000"/>
                  </a:schemeClr>
                </a:solidFill>
              </a:rPr>
              <a:t>Aa</a:t>
            </a:r>
            <a:endParaRPr lang="en-GB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95976" y="3309739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Cc</a:t>
            </a:r>
            <a:endParaRPr lang="en-GB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9865659" y="3294526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4">
                    <a:lumMod val="75000"/>
                  </a:schemeClr>
                </a:solidFill>
              </a:rPr>
              <a:t>Ee</a:t>
            </a:r>
            <a:endParaRPr lang="en-GB" sz="7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2429" y="3329909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Bb</a:t>
            </a:r>
            <a:endParaRPr lang="en-GB" sz="7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4678" y="3341590"/>
            <a:ext cx="134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</a:rPr>
              <a:t>Dd</a:t>
            </a:r>
            <a:endParaRPr lang="en-GB" sz="7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3139" y="3260904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---</a:t>
            </a:r>
            <a:endParaRPr lang="en-GB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4701564" y="3329908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---</a:t>
            </a:r>
            <a:endParaRPr lang="en-GB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4188" y="3309738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---</a:t>
            </a:r>
            <a:endParaRPr lang="en-GB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8889053" y="3329908"/>
            <a:ext cx="11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---</a:t>
            </a:r>
            <a:endParaRPr lang="en-GB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00823" y="235011"/>
            <a:ext cx="328610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Evaluation.</a:t>
            </a:r>
            <a:endParaRPr lang="en-GB" sz="5400" dirty="0"/>
          </a:p>
        </p:txBody>
      </p:sp>
      <p:sp>
        <p:nvSpPr>
          <p:cNvPr id="16" name="Horizontal Scroll 15"/>
          <p:cNvSpPr/>
          <p:nvPr/>
        </p:nvSpPr>
        <p:spPr>
          <a:xfrm>
            <a:off x="3584770" y="1393352"/>
            <a:ext cx="4518212" cy="146926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Fill in the blanks.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3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732" y="2796988"/>
            <a:ext cx="4468746" cy="25391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4047565" y="1021976"/>
            <a:ext cx="363070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Thank You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87775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36238" y="2327755"/>
            <a:ext cx="4495813" cy="20621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Md.Ali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 Hossain </a:t>
            </a:r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Pathan</a:t>
            </a:r>
            <a:endParaRPr lang="en-US" sz="3200" dirty="0" smtClean="0">
              <a:solidFill>
                <a:srgbClr val="00B050"/>
              </a:solidFill>
              <a:latin typeface="Franklin Gothic Heavy" panose="020B0903020102020204" pitchFamily="34" charset="0"/>
            </a:endParaRPr>
          </a:p>
          <a:p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Assistant Teacher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Chowra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Nayabari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Gps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.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Kaligonj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Gazipur</a:t>
            </a:r>
            <a:r>
              <a:rPr lang="en-US" sz="3200" dirty="0" smtClean="0">
                <a:solidFill>
                  <a:srgbClr val="00B050"/>
                </a:solidFill>
                <a:latin typeface="Franklin Gothic Heavy" panose="020B0903020102020204" pitchFamily="34" charset="0"/>
              </a:rPr>
              <a:t>.</a:t>
            </a:r>
            <a:endParaRPr lang="en-US" sz="3200" dirty="0">
              <a:solidFill>
                <a:srgbClr val="00B050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14" y="2081533"/>
            <a:ext cx="2265281" cy="25545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36238" y="739588"/>
            <a:ext cx="44958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ahnschrift SemiBold Condensed" panose="020B0502040204020203" pitchFamily="34" charset="0"/>
              </a:rPr>
              <a:t>Presented by-</a:t>
            </a:r>
            <a:endParaRPr lang="en-GB" sz="5400" dirty="0"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95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376" y="1872886"/>
            <a:ext cx="6192454" cy="2492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 Identity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Class:two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Unit:One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Lesson: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4-5(A)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" t="6667" r="4695" b="3367"/>
          <a:stretch/>
        </p:blipFill>
        <p:spPr>
          <a:xfrm>
            <a:off x="7302860" y="1918113"/>
            <a:ext cx="1768458" cy="234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6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4020" y="126557"/>
            <a:ext cx="510443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itka Small" panose="02000505000000020004" pitchFamily="2" charset="0"/>
              </a:rPr>
              <a:t>Learning  outcomes</a:t>
            </a:r>
            <a:endParaRPr lang="en-GB" sz="3600" dirty="0">
              <a:latin typeface="Sitka Small" panose="02000505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7757" y="952024"/>
            <a:ext cx="1019433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itka Small" panose="02000505000000020004" pitchFamily="2" charset="0"/>
              </a:rPr>
              <a:t>At the end of the lesson students will be able to----</a:t>
            </a:r>
            <a:endParaRPr lang="en-GB" sz="2800" dirty="0">
              <a:latin typeface="Sitka Small" panose="02000505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0665" y="1654380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2495" y="2162535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become familiar with English sounds listening to common English words.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665" y="2636835"/>
            <a:ext cx="1157468" cy="3819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665" y="3231790"/>
            <a:ext cx="826432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 with proper sounds and stress 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0665" y="3733804"/>
            <a:ext cx="7581417" cy="381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 say simple words and phrases with proper sounds and stress.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0665" y="4271728"/>
            <a:ext cx="11111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0665" y="4739377"/>
            <a:ext cx="7627715" cy="3819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1.2.1 recognize and read the alphabet both small and capital(non-cursive).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2495" y="5173002"/>
            <a:ext cx="851896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1.3.1 recognize and read the names of objects having the same initial and final sounds.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3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78" y="0"/>
            <a:ext cx="12159206" cy="697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57164" y="1237447"/>
            <a:ext cx="5626174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Let’s see the video.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797" y="4204781"/>
            <a:ext cx="562617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Alphabet song.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7164" y="3244334"/>
            <a:ext cx="5077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https://www.youtube.com/watch?v=wDeZMAcuVyk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59507" y="3613666"/>
            <a:ext cx="6051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7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0"/>
            <a:ext cx="12159206" cy="6975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0119" y="3317632"/>
            <a:ext cx="359555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Alphabet</a:t>
            </a:r>
          </a:p>
          <a:p>
            <a:r>
              <a:rPr lang="en-US" sz="5400" dirty="0" smtClean="0"/>
              <a:t>    </a:t>
            </a:r>
            <a:r>
              <a:rPr lang="en-US" sz="5400" dirty="0" err="1" smtClean="0"/>
              <a:t>Aa</a:t>
            </a:r>
            <a:r>
              <a:rPr lang="en-US" sz="5400" dirty="0" smtClean="0"/>
              <a:t>---</a:t>
            </a:r>
            <a:r>
              <a:rPr lang="en-US" sz="5400" dirty="0" err="1" smtClean="0"/>
              <a:t>Ee</a:t>
            </a:r>
            <a:endParaRPr lang="en-GB" sz="5400" dirty="0"/>
          </a:p>
        </p:txBody>
      </p:sp>
      <p:sp>
        <p:nvSpPr>
          <p:cNvPr id="4" name="Flowchart: Decision 3"/>
          <p:cNvSpPr/>
          <p:nvPr/>
        </p:nvSpPr>
        <p:spPr>
          <a:xfrm>
            <a:off x="2988384" y="664269"/>
            <a:ext cx="6559027" cy="1989094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</a:rPr>
              <a:t>Today’s </a:t>
            </a:r>
            <a:r>
              <a:rPr lang="en-US" sz="4000" dirty="0">
                <a:solidFill>
                  <a:schemeClr val="tx1"/>
                </a:solidFill>
              </a:rPr>
              <a:t>lesson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3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970" y="1761842"/>
            <a:ext cx="3425096" cy="2154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6" b="4134"/>
          <a:stretch/>
        </p:blipFill>
        <p:spPr>
          <a:xfrm>
            <a:off x="8270362" y="2030783"/>
            <a:ext cx="1760075" cy="19898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70696" y="4517971"/>
            <a:ext cx="115644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Ant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8377938" y="4669893"/>
            <a:ext cx="1196367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Bat</a:t>
            </a:r>
            <a:endParaRPr lang="en-GB" sz="4400" dirty="0"/>
          </a:p>
        </p:txBody>
      </p:sp>
      <p:sp>
        <p:nvSpPr>
          <p:cNvPr id="9" name="Oval Callout 8"/>
          <p:cNvSpPr/>
          <p:nvPr/>
        </p:nvSpPr>
        <p:spPr>
          <a:xfrm>
            <a:off x="1139760" y="327524"/>
            <a:ext cx="4228856" cy="114370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7276101" y="327523"/>
            <a:ext cx="4228856" cy="114370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3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4" y="-117231"/>
            <a:ext cx="12159206" cy="69752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6" t="46577" r="42633" b="34018"/>
          <a:stretch/>
        </p:blipFill>
        <p:spPr>
          <a:xfrm>
            <a:off x="1492620" y="1831804"/>
            <a:ext cx="3512799" cy="2684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325" y="1831804"/>
            <a:ext cx="2372169" cy="26843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39303" y="5084658"/>
            <a:ext cx="150831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Doll</a:t>
            </a:r>
            <a:endParaRPr lang="en-GB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425137" y="4856058"/>
            <a:ext cx="140571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Cup</a:t>
            </a:r>
            <a:endParaRPr lang="en-GB" sz="4800" dirty="0"/>
          </a:p>
        </p:txBody>
      </p:sp>
      <p:sp>
        <p:nvSpPr>
          <p:cNvPr id="11" name="Oval Callout 10"/>
          <p:cNvSpPr/>
          <p:nvPr/>
        </p:nvSpPr>
        <p:spPr>
          <a:xfrm>
            <a:off x="6979032" y="285433"/>
            <a:ext cx="4228856" cy="114370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228854" y="285433"/>
            <a:ext cx="4228856" cy="114370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28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231"/>
            <a:ext cx="12159206" cy="6975231"/>
          </a:xfrm>
          <a:prstGeom prst="rect">
            <a:avLst/>
          </a:prstGeom>
        </p:spPr>
      </p:pic>
      <p:pic>
        <p:nvPicPr>
          <p:cNvPr id="6" name="Picture 5" descr="cfbhnh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87888" y="2324755"/>
            <a:ext cx="2100649" cy="2091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3435" y="4611010"/>
            <a:ext cx="144668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r>
              <a:rPr lang="en-US" sz="4800" dirty="0"/>
              <a:t>E</a:t>
            </a:r>
            <a:r>
              <a:rPr lang="en-US" sz="4800" dirty="0" smtClean="0"/>
              <a:t>gg</a:t>
            </a:r>
            <a:endParaRPr lang="en-GB" sz="4800" dirty="0"/>
          </a:p>
        </p:txBody>
      </p:sp>
      <p:sp>
        <p:nvSpPr>
          <p:cNvPr id="7" name="Oval Callout 6"/>
          <p:cNvSpPr/>
          <p:nvPr/>
        </p:nvSpPr>
        <p:spPr>
          <a:xfrm>
            <a:off x="3482348" y="531909"/>
            <a:ext cx="4228856" cy="1143707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</a:rPr>
              <a:t>What is this?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94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320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Bahnschrift SemiBold Condensed</vt:lpstr>
      <vt:lpstr>Calibri</vt:lpstr>
      <vt:lpstr>Calibri Light</vt:lpstr>
      <vt:lpstr>Franklin Gothic Heavy</vt:lpstr>
      <vt:lpstr>NikoshBAN</vt:lpstr>
      <vt:lpstr>Sitka Small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53</cp:revision>
  <dcterms:created xsi:type="dcterms:W3CDTF">2019-12-19T17:11:00Z</dcterms:created>
  <dcterms:modified xsi:type="dcterms:W3CDTF">2019-12-20T11:23:26Z</dcterms:modified>
</cp:coreProperties>
</file>