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3" r:id="rId4"/>
    <p:sldId id="262" r:id="rId5"/>
    <p:sldId id="266" r:id="rId6"/>
    <p:sldId id="283" r:id="rId7"/>
    <p:sldId id="264" r:id="rId8"/>
    <p:sldId id="265" r:id="rId9"/>
    <p:sldId id="278" r:id="rId10"/>
    <p:sldId id="280" r:id="rId11"/>
    <p:sldId id="279" r:id="rId12"/>
    <p:sldId id="267" r:id="rId13"/>
    <p:sldId id="258" r:id="rId14"/>
    <p:sldId id="274" r:id="rId15"/>
    <p:sldId id="268" r:id="rId16"/>
    <p:sldId id="269" r:id="rId17"/>
    <p:sldId id="275" r:id="rId18"/>
    <p:sldId id="277" r:id="rId19"/>
    <p:sldId id="259" r:id="rId20"/>
    <p:sldId id="260" r:id="rId21"/>
    <p:sldId id="261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2286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 (27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05001"/>
            <a:ext cx="57912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752600" y="1295400"/>
            <a:ext cx="5791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3600" b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TextBox 4"/>
          <p:cNvSpPr txBox="1"/>
          <p:nvPr/>
        </p:nvSpPr>
        <p:spPr>
          <a:xfrm>
            <a:off x="1905000" y="533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905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2667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57600" y="685800"/>
            <a:ext cx="19050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একক</a:t>
            </a:r>
            <a:r>
              <a:rPr kumimoji="0" lang="en-US" sz="4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কাজ</a:t>
            </a:r>
            <a:endParaRPr kumimoji="0" lang="en-US" sz="4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905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2667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7244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উঠেছিল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20190320_124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286000"/>
            <a:ext cx="27432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68362"/>
          </a:xfrm>
        </p:spPr>
        <p:txBody>
          <a:bodyPr>
            <a:normAutofit/>
          </a:bodyPr>
          <a:lstStyle/>
          <a:p>
            <a:r>
              <a:rPr lang="bn-IN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রোম নগরী ও রোমান শাসনের পরিচয় 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benqt60_1339210955_7-359px-Hadrian_Greek_BM_Sc13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47800"/>
            <a:ext cx="3086099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5562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রোমান সম্রাট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1524000"/>
            <a:ext cx="27432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জনগন</a:t>
            </a:r>
            <a:r>
              <a:rPr lang="bn-I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0" y="4724400"/>
            <a:ext cx="26670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প্লিবিয়ান অর্থাৎ সাধারন নাগরিক</a:t>
            </a:r>
            <a:r>
              <a:rPr lang="bn-IN" sz="1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2971800"/>
            <a:ext cx="28194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প্যাট্রিসিয়ান অর্থাৎ অভিজাত শ্রেণী </a:t>
            </a:r>
            <a:r>
              <a:rPr lang="bn-IN" sz="11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248400" y="2286000"/>
            <a:ext cx="685800" cy="68580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696200" y="2209800"/>
            <a:ext cx="685800" cy="251460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2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1905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2667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</p:spPr>
        <p:txBody>
          <a:bodyPr/>
          <a:lstStyle/>
          <a:p>
            <a:r>
              <a:rPr lang="bn-I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bn-I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Content Placeholder 3" descr="images (24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752600"/>
            <a:ext cx="38862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" y="56388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ধর্মমন্দির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প্যানথিয়ন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19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752600"/>
            <a:ext cx="3948055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24400" y="56388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নাট্যশালা কলোসিয়াম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9" name="TextBox 4"/>
          <p:cNvSpPr txBox="1"/>
          <p:nvPr/>
        </p:nvSpPr>
        <p:spPr>
          <a:xfrm>
            <a:off x="1828800" y="990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905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2667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Down Arrow Callout 11"/>
          <p:cNvSpPr/>
          <p:nvPr/>
        </p:nvSpPr>
        <p:spPr>
          <a:xfrm>
            <a:off x="3962400" y="609600"/>
            <a:ext cx="1371600" cy="9144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762000"/>
            <a:ext cx="2133600" cy="533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4648200"/>
            <a:ext cx="7010400" cy="1325563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রোমান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নদী-সাগর-পাহাড়ের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axresdefaul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057400"/>
            <a:ext cx="4140679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905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2667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382000" cy="563562"/>
          </a:xfrm>
        </p:spPr>
        <p:txBody>
          <a:bodyPr>
            <a:noAutofit/>
          </a:bodyPr>
          <a:lstStyle/>
          <a:p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I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ভাস্কর্য</a:t>
            </a:r>
            <a:r>
              <a:rPr lang="bn-IN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I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পাথরের তৈরী মূর্তি </a:t>
            </a:r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			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n-IN" dirty="0" smtClean="0"/>
              <a:t> 				</a:t>
            </a:r>
            <a:endParaRPr lang="en-US" dirty="0"/>
          </a:p>
        </p:txBody>
      </p:sp>
      <p:pic>
        <p:nvPicPr>
          <p:cNvPr id="5" name="Picture 4" descr="2017121517140689600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219200"/>
            <a:ext cx="23622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 (26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657600"/>
            <a:ext cx="25146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p2016110709171024830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1" y="3657600"/>
            <a:ext cx="25908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unset-red-marble-lion-sculpture405218931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19200"/>
            <a:ext cx="2590799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white-marble-lion-sculpture5122312066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219200"/>
            <a:ext cx="2895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white-marble-virgin-maria-marble-statue5639302339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3657600"/>
            <a:ext cx="28194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2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1905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2667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রোমের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যুদ্ধশিক্ষা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base_1504081581-romanempi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9600" y="1143000"/>
            <a:ext cx="41910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8118222c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381000" y="1066800"/>
            <a:ext cx="37338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over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733800"/>
            <a:ext cx="4228600" cy="2460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905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2667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943600" y="1447800"/>
            <a:ext cx="1676400" cy="152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3600" b="1" i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হোরাস</a:t>
            </a:r>
            <a:endParaRPr lang="en-US" sz="3600" b="1" i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4724400"/>
            <a:ext cx="1676400" cy="152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ওভিদ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52600" y="1295400"/>
            <a:ext cx="1676400" cy="152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প্লুটাস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48400" y="3200400"/>
            <a:ext cx="1676400" cy="152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ভার্জিল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47800" y="3124200"/>
            <a:ext cx="1676400" cy="152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ট্যাসিটাস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43200" y="4724400"/>
            <a:ext cx="1676400" cy="152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লিভি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86200" y="381000"/>
            <a:ext cx="1676400" cy="152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টেরেন্সর</a:t>
            </a:r>
            <a:endParaRPr lang="en-US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86200" y="2667000"/>
            <a:ext cx="1676400" cy="1524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রোমেরকবি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2306902">
            <a:off x="3825919" y="4221700"/>
            <a:ext cx="762000" cy="6858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4992747">
            <a:off x="3128726" y="3428756"/>
            <a:ext cx="762000" cy="6858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7412700">
            <a:off x="3239528" y="2526328"/>
            <a:ext cx="762000" cy="6858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0800000">
            <a:off x="4343400" y="1905000"/>
            <a:ext cx="762000" cy="6858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4203342">
            <a:off x="5463841" y="2607952"/>
            <a:ext cx="762000" cy="6858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7013286">
            <a:off x="5528046" y="3460654"/>
            <a:ext cx="762000" cy="6858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20443943">
            <a:off x="4816211" y="4145116"/>
            <a:ext cx="762000" cy="6858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7200" y="1524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1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1905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8600" y="2667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1905000" cy="990600"/>
          </a:xfrm>
        </p:spPr>
        <p:txBody>
          <a:bodyPr/>
          <a:lstStyle/>
          <a:p>
            <a:r>
              <a:rPr lang="bn-I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ধর্ম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Content Placeholder 3" descr="Jupiter_Smyrna_Louvre_Ma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990600"/>
            <a:ext cx="31242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95400" y="5638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জুপিটার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25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533400"/>
            <a:ext cx="4343399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ল্যুভর-মিউজিয়ামে-সংরক্ষিত-হেরার-মূর্ত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3429000"/>
            <a:ext cx="24384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248400" y="52578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হেরা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/>
        </p:nvSpPr>
        <p:spPr>
          <a:xfrm>
            <a:off x="685800" y="160020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0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905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2667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609600"/>
            <a:ext cx="2209800" cy="1020762"/>
          </a:xfrm>
        </p:spPr>
        <p:txBody>
          <a:bodyPr>
            <a:normAutofit fontScale="90000"/>
          </a:bodyPr>
          <a:lstStyle/>
          <a:p>
            <a:r>
              <a:rPr lang="bn-IN" dirty="0" smtClean="0"/>
              <a:t> </a:t>
            </a:r>
            <a:r>
              <a:rPr lang="bn-IN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আইন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867400" y="1143000"/>
            <a:ext cx="19812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52800" y="4724400"/>
            <a:ext cx="19812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29000" y="2209800"/>
            <a:ext cx="1981200" cy="18288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রোমান</a:t>
            </a:r>
            <a:r>
              <a:rPr lang="en-US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66800" y="1143000"/>
            <a:ext cx="19812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বেসামোরিক</a:t>
            </a:r>
            <a:r>
              <a:rPr lang="en-US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</a:t>
            </a:r>
            <a:endParaRPr lang="en-US" sz="2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 rot="7147125">
            <a:off x="2761036" y="2362813"/>
            <a:ext cx="838200" cy="5334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4618411">
            <a:off x="5263753" y="2437040"/>
            <a:ext cx="838200" cy="5334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962400" y="4191000"/>
            <a:ext cx="838200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2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1905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2667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09600"/>
            <a:ext cx="2590800" cy="5334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572000"/>
            <a:ext cx="6781800" cy="1249363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রোমের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ত্রয়ী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2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828800"/>
            <a:ext cx="50292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905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667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685800"/>
            <a:ext cx="2057400" cy="533400"/>
          </a:xfrm>
        </p:spPr>
        <p:txBody>
          <a:bodyPr>
            <a:normAutofit fontScale="90000"/>
          </a:bodyPr>
          <a:lstStyle/>
          <a:p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429000"/>
            <a:ext cx="396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 মাহ্‌মুদা বেগম</a:t>
            </a:r>
          </a:p>
          <a:p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 বিজ্ঞান</a:t>
            </a:r>
          </a:p>
          <a:p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দামোদর পুর ঢুকঢুকির হাট উচ্চ বিদ্যালয়</a:t>
            </a:r>
          </a:p>
          <a:p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বদরগঞ্জ ,রংপুর ।</a:t>
            </a:r>
          </a:p>
          <a:p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মোবাঃ ০1723-315447</a:t>
            </a:r>
          </a:p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mahmudab@gmail.com</a:t>
            </a:r>
            <a:endParaRPr lang="en-US" sz="2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905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2667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 descr="20190917_140722-01-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1676401" cy="1900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Content Placeholder 3" descr="PicsArt_03-08-08.37.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77000" y="1295400"/>
            <a:ext cx="1524000" cy="1846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5562600" y="3581400"/>
            <a:ext cx="32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বিশ্বসভ্যতা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৫০ 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মিঃ</a:t>
            </a:r>
            <a:endParaRPr lang="en-US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তাং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 </a:t>
            </a:r>
            <a:endParaRPr lang="en-US" sz="28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3810000" y="609600"/>
            <a:ext cx="1752600" cy="9144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457200"/>
            <a:ext cx="1905000" cy="609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905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2667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1447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১/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3276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১/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জমিগুলো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876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১/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পর্বতশ্রেণীর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2057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শ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3962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অনুপযোগী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3962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অনুর্বর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962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উর্বর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5638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5638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3962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অরক্ষিত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5638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67000" y="5638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6800" y="2667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শ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19600" y="2667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শ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19600" y="2057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শ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96000" y="533400"/>
            <a:ext cx="25908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1066800" y="4114800"/>
            <a:ext cx="304800" cy="304800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4419600" y="2743200"/>
            <a:ext cx="304800" cy="304800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2743200" y="5715000"/>
            <a:ext cx="304800" cy="304800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685800"/>
            <a:ext cx="2133600" cy="609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43400"/>
            <a:ext cx="7467600" cy="14478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রোমান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শিক্ষা,সাহিত্য,স্থাপত্য,ভাস্কর্য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অবদান ব্যাখ্যা কর 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xresdefault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981200"/>
            <a:ext cx="3842327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905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667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905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667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534400" cy="609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1400" y="3048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images (2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81000"/>
            <a:ext cx="38862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images (19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743200"/>
            <a:ext cx="39624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304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6096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 মন্দির প্যানথিওন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32004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নাট্যশালা কলোসিয়াম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57912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এসব চিত্র কোন সভ্যতার পরিচয় বহন করে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Content Placeholder 13" descr="2(42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600" y="1066800"/>
            <a:ext cx="34290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09600" y="11430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নগরী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7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1905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8600" y="2667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85800" y="5257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পারতেছ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6" grpId="0"/>
      <p:bldP spid="13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24384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রোমান সভ্যতা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”</a:t>
            </a:r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905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2667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133600" y="3352800"/>
            <a:ext cx="426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ক্ষার্থীরা-</a:t>
            </a:r>
          </a:p>
          <a:p>
            <a:pPr marL="571500" indent="-571500">
              <a:buNone/>
              <a:defRPr/>
            </a:pP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রোমান সভ্যতার ভৌগলিক অবস্তান ও সময়কাল বর্ণনা করতে পারবে।</a:t>
            </a:r>
          </a:p>
          <a:p>
            <a:pPr marL="571500" indent="-571500">
              <a:buNone/>
              <a:defRPr/>
            </a:pPr>
            <a:r>
              <a:rPr lang="en-US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রোম নগরী ও রোমান শাসনের বিভিন্ন ধাপ সম্পর্কে ব্যাখ্যা করতে পারবে।</a:t>
            </a:r>
          </a:p>
          <a:p>
            <a:pPr marL="571500" indent="-571500">
              <a:buNone/>
              <a:defRPr/>
            </a:pPr>
            <a:r>
              <a:rPr lang="en-US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বিশ্ব সভ্যতায় প্রাচীন রোমান সভ্যতার ধর্ম,দর্শন ও আইনের প্রভাব আলোচনা করতে পারবে।</a:t>
            </a: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905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667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Down Arrow Callout 7"/>
          <p:cNvSpPr/>
          <p:nvPr/>
        </p:nvSpPr>
        <p:spPr>
          <a:xfrm>
            <a:off x="3657600" y="533400"/>
            <a:ext cx="1905000" cy="838200"/>
          </a:xfrm>
          <a:prstGeom prst="downArrow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2438400"/>
            <a:ext cx="7543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3505200"/>
            <a:ext cx="7543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0600" y="4572000"/>
            <a:ext cx="7543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905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667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Down Arrow Callout 8"/>
          <p:cNvSpPr/>
          <p:nvPr/>
        </p:nvSpPr>
        <p:spPr>
          <a:xfrm>
            <a:off x="2971800" y="533400"/>
            <a:ext cx="2971800" cy="914400"/>
          </a:xfrm>
          <a:prstGeom prst="down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6764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অবোবাহিকায়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9718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উপত্যাকার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নগরগুলো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3434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মহেঞ্জাদারো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2286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3657600"/>
            <a:ext cx="1905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শাসন্তান্ত্রিক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657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এককেন্দ্রিক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5181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স্নানাগার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5181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কোষাদার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শস্যাগার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3657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প্রজাতান্ত্রিক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4600" y="2286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800" y="2286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গঙ্গং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2286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ফোরাক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0" y="5181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বিশ্রামাগার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3600" y="3657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নিয়মতান্ত্রিক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8400" y="457200"/>
            <a:ext cx="2514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2743200" y="5181600"/>
            <a:ext cx="381000" cy="381000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4191000" y="3733800"/>
            <a:ext cx="381000" cy="381000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2514600" y="2362200"/>
            <a:ext cx="381000" cy="381000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905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2667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 descr="20190922_110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286000"/>
            <a:ext cx="3352800" cy="2514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9000" y="914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3581400" y="914400"/>
            <a:ext cx="2057400" cy="8382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27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286000"/>
            <a:ext cx="5816207" cy="3647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914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ইটালির টাইবার নদীর তীরে রোমান সভ্যতা গড়ে ওঠে।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905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2667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4648200" cy="715962"/>
          </a:xfrm>
        </p:spPr>
        <p:txBody>
          <a:bodyPr>
            <a:noAutofit/>
          </a:bodyPr>
          <a:lstStyle/>
          <a:p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ভৌগোলিক অবস্তান ও সময়কাল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2(4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2362200"/>
            <a:ext cx="36576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macupic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62200"/>
            <a:ext cx="3581399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47800" y="13716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 পর্বতের নগরীও বলা হয়। 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905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2667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449</Words>
  <Application>Microsoft Office PowerPoint</Application>
  <PresentationFormat>On-screen Show (4:3)</PresentationFormat>
  <Paragraphs>144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পরিচিতি </vt:lpstr>
      <vt:lpstr> </vt:lpstr>
      <vt:lpstr>Slide 4</vt:lpstr>
      <vt:lpstr>শিখনফল</vt:lpstr>
      <vt:lpstr>Slide 6</vt:lpstr>
      <vt:lpstr>Slide 7</vt:lpstr>
      <vt:lpstr>Slide 8</vt:lpstr>
      <vt:lpstr>ভৌগোলিক অবস্তান ও সময়কাল</vt:lpstr>
      <vt:lpstr>Slide 10</vt:lpstr>
      <vt:lpstr> রোম নগরী ও রোমান শাসনের পরিচয় </vt:lpstr>
      <vt:lpstr>স্থাপত্য </vt:lpstr>
      <vt:lpstr>জোড়ায় কাজ</vt:lpstr>
      <vt:lpstr> ভাস্কর্য  পাথরের তৈরী মূর্তি     </vt:lpstr>
      <vt:lpstr>রোমের শিক্ষা ছিল মূলত যুদ্ধশিক্ষা </vt:lpstr>
      <vt:lpstr>Slide 16</vt:lpstr>
      <vt:lpstr>ধর্ম</vt:lpstr>
      <vt:lpstr> আইন</vt:lpstr>
      <vt:lpstr>দলীয় কাজ</vt:lpstr>
      <vt:lpstr>মুল্যায়ন</vt:lpstr>
      <vt:lpstr>বাড়ীর কাজ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Doell</dc:creator>
  <cp:lastModifiedBy>ASUS</cp:lastModifiedBy>
  <cp:revision>83</cp:revision>
  <dcterms:created xsi:type="dcterms:W3CDTF">2006-08-16T00:00:00Z</dcterms:created>
  <dcterms:modified xsi:type="dcterms:W3CDTF">2019-12-20T09:23:05Z</dcterms:modified>
</cp:coreProperties>
</file>