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7D56-D489-4439-8F62-9622D83BFA06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18DC9-C051-4FBB-9FD4-F2A65567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18DC9-C051-4FBB-9FD4-F2A65567B5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60186E-A009-4CAC-8621-B742A133D08D}" type="datetimeFigureOut">
              <a:rPr lang="en-US" smtClean="0"/>
              <a:pPr/>
              <a:t>20/12/2019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16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24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10" Type="http://schemas.openxmlformats.org/officeDocument/2006/relationships/image" Target="../media/image6.png"/><Relationship Id="rId19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audio" Target="../media/audio3.wav"/><Relationship Id="rId21" Type="http://schemas.openxmlformats.org/officeDocument/2006/relationships/slide" Target="slide15.xml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.xml"/><Relationship Id="rId24" Type="http://schemas.openxmlformats.org/officeDocument/2006/relationships/image" Target="../media/image10.png"/><Relationship Id="rId32" Type="http://schemas.openxmlformats.org/officeDocument/2006/relationships/audio" Target="../media/audio2.wav"/><Relationship Id="rId5" Type="http://schemas.openxmlformats.org/officeDocument/2006/relationships/audio" Target="../media/audio7.wav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slide" Target="slide7.xml"/><Relationship Id="rId31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slide" Target="slide18.xml"/><Relationship Id="rId30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slide" Target="slide16.xml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3.xml"/><Relationship Id="rId24" Type="http://schemas.openxmlformats.org/officeDocument/2006/relationships/image" Target="../media/image11.png"/><Relationship Id="rId5" Type="http://schemas.openxmlformats.org/officeDocument/2006/relationships/image" Target="../media/image14.png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slide" Target="slide19.xml"/><Relationship Id="rId30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18" Type="http://schemas.openxmlformats.org/officeDocument/2006/relationships/slide" Target="slide6.xml"/><Relationship Id="rId26" Type="http://schemas.openxmlformats.org/officeDocument/2006/relationships/slide" Target="slide17.xml"/><Relationship Id="rId3" Type="http://schemas.openxmlformats.org/officeDocument/2006/relationships/audio" Target="../media/audio1.wav"/><Relationship Id="rId21" Type="http://schemas.openxmlformats.org/officeDocument/2006/relationships/image" Target="../media/image8.png"/><Relationship Id="rId7" Type="http://schemas.openxmlformats.org/officeDocument/2006/relationships/slide" Target="slide13.xml"/><Relationship Id="rId12" Type="http://schemas.openxmlformats.org/officeDocument/2006/relationships/slide" Target="slide2.xml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33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slide" Target="slide5.xml"/><Relationship Id="rId20" Type="http://schemas.openxmlformats.org/officeDocument/2006/relationships/slide" Target="slide7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3.png"/><Relationship Id="rId24" Type="http://schemas.openxmlformats.org/officeDocument/2006/relationships/slide" Target="slide16.xml"/><Relationship Id="rId32" Type="http://schemas.openxmlformats.org/officeDocument/2006/relationships/image" Target="../media/image29.png"/><Relationship Id="rId5" Type="http://schemas.openxmlformats.org/officeDocument/2006/relationships/audio" Target="../media/audio9.wav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28" Type="http://schemas.openxmlformats.org/officeDocument/2006/relationships/slide" Target="slide18.xml"/><Relationship Id="rId10" Type="http://schemas.openxmlformats.org/officeDocument/2006/relationships/image" Target="../media/image15.png"/><Relationship Id="rId19" Type="http://schemas.openxmlformats.org/officeDocument/2006/relationships/image" Target="../media/image7.png"/><Relationship Id="rId31" Type="http://schemas.openxmlformats.org/officeDocument/2006/relationships/image" Target="../media/image13.png"/><Relationship Id="rId4" Type="http://schemas.openxmlformats.org/officeDocument/2006/relationships/audio" Target="../media/audio10.wav"/><Relationship Id="rId9" Type="http://schemas.openxmlformats.org/officeDocument/2006/relationships/slide" Target="slide11.xml"/><Relationship Id="rId14" Type="http://schemas.openxmlformats.org/officeDocument/2006/relationships/slide" Target="slide3.xml"/><Relationship Id="rId22" Type="http://schemas.openxmlformats.org/officeDocument/2006/relationships/slide" Target="slide15.xml"/><Relationship Id="rId27" Type="http://schemas.openxmlformats.org/officeDocument/2006/relationships/image" Target="../media/image11.png"/><Relationship Id="rId30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26" Type="http://schemas.openxmlformats.org/officeDocument/2006/relationships/slide" Target="slide19.xml"/><Relationship Id="rId3" Type="http://schemas.openxmlformats.org/officeDocument/2006/relationships/slide" Target="slide14.xml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24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audio" Target="../media/audio2.wav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slide" Target="slide15.xml"/><Relationship Id="rId21" Type="http://schemas.openxmlformats.org/officeDocument/2006/relationships/slide" Target="slide17.xml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slide" Target="slide19.xml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slide" Target="slide13.xml"/><Relationship Id="rId15" Type="http://schemas.openxmlformats.org/officeDocument/2006/relationships/image" Target="../media/image7.png"/><Relationship Id="rId23" Type="http://schemas.openxmlformats.org/officeDocument/2006/relationships/slide" Target="slide18.xml"/><Relationship Id="rId10" Type="http://schemas.openxmlformats.org/officeDocument/2006/relationships/slide" Target="slide3.xml"/><Relationship Id="rId19" Type="http://schemas.openxmlformats.org/officeDocument/2006/relationships/slide" Target="slide16.xml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26" Type="http://schemas.openxmlformats.org/officeDocument/2006/relationships/slide" Target="slide18.xml"/><Relationship Id="rId3" Type="http://schemas.openxmlformats.org/officeDocument/2006/relationships/audio" Target="../media/audio7.wav"/><Relationship Id="rId21" Type="http://schemas.openxmlformats.org/officeDocument/2006/relationships/slide" Target="slide15.xml"/><Relationship Id="rId7" Type="http://schemas.openxmlformats.org/officeDocument/2006/relationships/slide" Target="slide14.xml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24" Type="http://schemas.openxmlformats.org/officeDocument/2006/relationships/slide" Target="slide17.xml"/><Relationship Id="rId5" Type="http://schemas.openxmlformats.org/officeDocument/2006/relationships/slide" Target="slide16.xml"/><Relationship Id="rId15" Type="http://schemas.openxmlformats.org/officeDocument/2006/relationships/slide" Target="slide5.xml"/><Relationship Id="rId23" Type="http://schemas.openxmlformats.org/officeDocument/2006/relationships/image" Target="../media/image10.png"/><Relationship Id="rId28" Type="http://schemas.openxmlformats.org/officeDocument/2006/relationships/slide" Target="slide19.xml"/><Relationship Id="rId10" Type="http://schemas.openxmlformats.org/officeDocument/2006/relationships/image" Target="../media/image3.png"/><Relationship Id="rId19" Type="http://schemas.openxmlformats.org/officeDocument/2006/relationships/slide" Target="slide7.xml"/><Relationship Id="rId4" Type="http://schemas.openxmlformats.org/officeDocument/2006/relationships/audio" Target="../media/audio5.wav"/><Relationship Id="rId9" Type="http://schemas.openxmlformats.org/officeDocument/2006/relationships/image" Target="../media/image34.jpe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image" Target="../media/image12.png"/><Relationship Id="rId30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5.png"/><Relationship Id="rId18" Type="http://schemas.openxmlformats.org/officeDocument/2006/relationships/slide" Target="slide7.xml"/><Relationship Id="rId26" Type="http://schemas.openxmlformats.org/officeDocument/2006/relationships/slide" Target="slide19.xml"/><Relationship Id="rId3" Type="http://schemas.openxmlformats.org/officeDocument/2006/relationships/audio" Target="../media/audio3.wav"/><Relationship Id="rId21" Type="http://schemas.openxmlformats.org/officeDocument/2006/relationships/slide" Target="slide16.xml"/><Relationship Id="rId7" Type="http://schemas.openxmlformats.org/officeDocument/2006/relationships/image" Target="../media/image15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image" Target="../media/image4.png"/><Relationship Id="rId24" Type="http://schemas.openxmlformats.org/officeDocument/2006/relationships/slide" Target="slide18.xml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23" Type="http://schemas.openxmlformats.org/officeDocument/2006/relationships/image" Target="../media/image11.png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4" Type="http://schemas.openxmlformats.org/officeDocument/2006/relationships/slide" Target="slide17.xml"/><Relationship Id="rId9" Type="http://schemas.openxmlformats.org/officeDocument/2006/relationships/image" Target="../media/image3.png"/><Relationship Id="rId14" Type="http://schemas.openxmlformats.org/officeDocument/2006/relationships/slide" Target="slide5.xml"/><Relationship Id="rId22" Type="http://schemas.openxmlformats.org/officeDocument/2006/relationships/image" Target="../media/image10.png"/><Relationship Id="rId27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image" Target="../media/image13.png"/><Relationship Id="rId3" Type="http://schemas.openxmlformats.org/officeDocument/2006/relationships/slide" Target="slide18.xml"/><Relationship Id="rId21" Type="http://schemas.openxmlformats.org/officeDocument/2006/relationships/image" Target="../media/image10.png"/><Relationship Id="rId7" Type="http://schemas.openxmlformats.org/officeDocument/2006/relationships/image" Target="../media/image36.jpeg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slide" Target="slide19.xml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24" Type="http://schemas.openxmlformats.org/officeDocument/2006/relationships/image" Target="../media/image12.png"/><Relationship Id="rId5" Type="http://schemas.openxmlformats.org/officeDocument/2006/relationships/slide" Target="slide16.xml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slide" Target="slide17.xml"/><Relationship Id="rId27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image" Target="../media/image13.png"/><Relationship Id="rId3" Type="http://schemas.openxmlformats.org/officeDocument/2006/relationships/slide" Target="slide19.xml"/><Relationship Id="rId21" Type="http://schemas.openxmlformats.org/officeDocument/2006/relationships/slide" Target="slide16.xml"/><Relationship Id="rId7" Type="http://schemas.openxmlformats.org/officeDocument/2006/relationships/image" Target="../media/image37.jpeg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24" Type="http://schemas.openxmlformats.org/officeDocument/2006/relationships/slide" Target="slide18.xml"/><Relationship Id="rId5" Type="http://schemas.openxmlformats.org/officeDocument/2006/relationships/slide" Target="slide17.xml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slide" Target="slide16.xml"/><Relationship Id="rId26" Type="http://schemas.openxmlformats.org/officeDocument/2006/relationships/audio" Target="../media/audio2.wav"/><Relationship Id="rId3" Type="http://schemas.openxmlformats.org/officeDocument/2006/relationships/slide" Target="slide18.xm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image" Target="../media/image9.png"/><Relationship Id="rId25" Type="http://schemas.openxmlformats.org/officeDocument/2006/relationships/image" Target="../media/image38.gif"/><Relationship Id="rId2" Type="http://schemas.openxmlformats.org/officeDocument/2006/relationships/audio" Target="../media/audio2.wav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slide" Target="slide19.xml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slide" Target="slide7.xml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slide" Target="slide3.xml"/><Relationship Id="rId21" Type="http://schemas.openxmlformats.org/officeDocument/2006/relationships/slide" Target="slide17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1.xml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audio" Target="../media/audio2.wav"/><Relationship Id="rId10" Type="http://schemas.openxmlformats.org/officeDocument/2006/relationships/image" Target="../media/image5.png"/><Relationship Id="rId19" Type="http://schemas.openxmlformats.org/officeDocument/2006/relationships/slide" Target="slide16.xml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slide" Target="slide16.xml"/><Relationship Id="rId34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slide" Target="slide18.xml"/><Relationship Id="rId33" Type="http://schemas.openxmlformats.org/officeDocument/2006/relationships/image" Target="../media/image21.png"/><Relationship Id="rId38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3.xml"/><Relationship Id="rId24" Type="http://schemas.openxmlformats.org/officeDocument/2006/relationships/image" Target="../media/image11.png"/><Relationship Id="rId32" Type="http://schemas.openxmlformats.org/officeDocument/2006/relationships/hyperlink" Target="https://medatecblog.wordpress.com/" TargetMode="External"/><Relationship Id="rId37" Type="http://schemas.openxmlformats.org/officeDocument/2006/relationships/image" Target="../media/image25.JPG"/><Relationship Id="rId5" Type="http://schemas.openxmlformats.org/officeDocument/2006/relationships/image" Target="../media/image14.png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image" Target="../media/image13.png"/><Relationship Id="rId36" Type="http://schemas.openxmlformats.org/officeDocument/2006/relationships/image" Target="../media/image24.png"/><Relationship Id="rId10" Type="http://schemas.openxmlformats.org/officeDocument/2006/relationships/image" Target="../media/image4.png"/><Relationship Id="rId19" Type="http://schemas.openxmlformats.org/officeDocument/2006/relationships/slide" Target="slide15.xml"/><Relationship Id="rId31" Type="http://schemas.openxmlformats.org/officeDocument/2006/relationships/image" Target="../media/image20.png"/><Relationship Id="rId4" Type="http://schemas.openxmlformats.org/officeDocument/2006/relationships/slide" Target="slide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slide" Target="slide19.xml"/><Relationship Id="rId30" Type="http://schemas.openxmlformats.org/officeDocument/2006/relationships/image" Target="../media/image19.png"/><Relationship Id="rId35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26" Type="http://schemas.openxmlformats.org/officeDocument/2006/relationships/slide" Target="slide19.xml"/><Relationship Id="rId3" Type="http://schemas.openxmlformats.org/officeDocument/2006/relationships/audio" Target="../media/audio4.wav"/><Relationship Id="rId21" Type="http://schemas.openxmlformats.org/officeDocument/2006/relationships/image" Target="../media/image10.png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6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24" Type="http://schemas.openxmlformats.org/officeDocument/2006/relationships/slide" Target="slide18.xml"/><Relationship Id="rId32" Type="http://schemas.openxmlformats.org/officeDocument/2006/relationships/audio" Target="../media/audio2.wav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6.png"/><Relationship Id="rId10" Type="http://schemas.openxmlformats.org/officeDocument/2006/relationships/slide" Target="slide2.xml"/><Relationship Id="rId19" Type="http://schemas.openxmlformats.org/officeDocument/2006/relationships/image" Target="../media/image9.png"/><Relationship Id="rId31" Type="http://schemas.openxmlformats.org/officeDocument/2006/relationships/image" Target="../media/image29.png"/><Relationship Id="rId4" Type="http://schemas.openxmlformats.org/officeDocument/2006/relationships/audio" Target="../media/audio5.wav"/><Relationship Id="rId9" Type="http://schemas.openxmlformats.org/officeDocument/2006/relationships/image" Target="../media/image3.pn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13.png"/><Relationship Id="rId3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audio6.wav"/><Relationship Id="rId21" Type="http://schemas.openxmlformats.org/officeDocument/2006/relationships/slide" Target="slide16.xml"/><Relationship Id="rId7" Type="http://schemas.openxmlformats.org/officeDocument/2006/relationships/image" Target="../media/image15.png"/><Relationship Id="rId12" Type="http://schemas.openxmlformats.org/officeDocument/2006/relationships/slide" Target="slide3.xml"/><Relationship Id="rId17" Type="http://schemas.openxmlformats.org/officeDocument/2006/relationships/slide" Target="slide7.xml"/><Relationship Id="rId25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24" Type="http://schemas.openxmlformats.org/officeDocument/2006/relationships/image" Target="../media/image11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23" Type="http://schemas.openxmlformats.org/officeDocument/2006/relationships/slide" Target="slide17.xml"/><Relationship Id="rId28" Type="http://schemas.openxmlformats.org/officeDocument/2006/relationships/image" Target="../media/image13.png"/><Relationship Id="rId10" Type="http://schemas.openxmlformats.org/officeDocument/2006/relationships/slide" Target="slide2.xml"/><Relationship Id="rId19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image" Target="../media/image3.png"/><Relationship Id="rId14" Type="http://schemas.openxmlformats.org/officeDocument/2006/relationships/slide" Target="slide5.xml"/><Relationship Id="rId22" Type="http://schemas.openxmlformats.org/officeDocument/2006/relationships/image" Target="../media/image10.png"/><Relationship Id="rId27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audio" Target="../media/audio7.wav"/><Relationship Id="rId21" Type="http://schemas.openxmlformats.org/officeDocument/2006/relationships/slide" Target="slide17.xml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3.xml"/><Relationship Id="rId24" Type="http://schemas.openxmlformats.org/officeDocument/2006/relationships/image" Target="../media/image12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slide" Target="slide18.xml"/><Relationship Id="rId10" Type="http://schemas.openxmlformats.org/officeDocument/2006/relationships/image" Target="../media/image4.png"/><Relationship Id="rId19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image" Target="../media/image11.png"/><Relationship Id="rId27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audio" Target="../media/audio8.wav"/><Relationship Id="rId21" Type="http://schemas.openxmlformats.org/officeDocument/2006/relationships/slide" Target="slide15.xml"/><Relationship Id="rId7" Type="http://schemas.openxmlformats.org/officeDocument/2006/relationships/image" Target="../media/image14.png"/><Relationship Id="rId12" Type="http://schemas.openxmlformats.org/officeDocument/2006/relationships/slide" Target="slide2.xml"/><Relationship Id="rId17" Type="http://schemas.openxmlformats.org/officeDocument/2006/relationships/image" Target="../media/image6.png"/><Relationship Id="rId25" Type="http://schemas.openxmlformats.org/officeDocument/2006/relationships/slide" Target="slide17.xml"/><Relationship Id="rId33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slide" Target="slide5.xml"/><Relationship Id="rId20" Type="http://schemas.openxmlformats.org/officeDocument/2006/relationships/image" Target="../media/image8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3.png"/><Relationship Id="rId24" Type="http://schemas.openxmlformats.org/officeDocument/2006/relationships/image" Target="../media/image10.png"/><Relationship Id="rId32" Type="http://schemas.openxmlformats.org/officeDocument/2006/relationships/image" Target="../media/image29.png"/><Relationship Id="rId5" Type="http://schemas.openxmlformats.org/officeDocument/2006/relationships/audio" Target="../media/audio7.wav"/><Relationship Id="rId15" Type="http://schemas.openxmlformats.org/officeDocument/2006/relationships/image" Target="../media/image5.png"/><Relationship Id="rId23" Type="http://schemas.openxmlformats.org/officeDocument/2006/relationships/slide" Target="slide16.xml"/><Relationship Id="rId28" Type="http://schemas.openxmlformats.org/officeDocument/2006/relationships/image" Target="../media/image12.png"/><Relationship Id="rId10" Type="http://schemas.openxmlformats.org/officeDocument/2006/relationships/image" Target="../media/image31.jpeg"/><Relationship Id="rId19" Type="http://schemas.openxmlformats.org/officeDocument/2006/relationships/slide" Target="slide7.xml"/><Relationship Id="rId31" Type="http://schemas.openxmlformats.org/officeDocument/2006/relationships/image" Target="../media/image26.png"/><Relationship Id="rId4" Type="http://schemas.openxmlformats.org/officeDocument/2006/relationships/audio" Target="../media/audio9.wav"/><Relationship Id="rId9" Type="http://schemas.openxmlformats.org/officeDocument/2006/relationships/image" Target="../media/image15.png"/><Relationship Id="rId14" Type="http://schemas.openxmlformats.org/officeDocument/2006/relationships/slide" Target="slide3.xml"/><Relationship Id="rId22" Type="http://schemas.openxmlformats.org/officeDocument/2006/relationships/image" Target="../media/image9.png"/><Relationship Id="rId27" Type="http://schemas.openxmlformats.org/officeDocument/2006/relationships/slide" Target="slide18.xml"/><Relationship Id="rId3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18" Type="http://schemas.openxmlformats.org/officeDocument/2006/relationships/slide" Target="slide6.xml"/><Relationship Id="rId26" Type="http://schemas.openxmlformats.org/officeDocument/2006/relationships/image" Target="../media/image11.png"/><Relationship Id="rId3" Type="http://schemas.openxmlformats.org/officeDocument/2006/relationships/audio" Target="../media/audio9.wav"/><Relationship Id="rId21" Type="http://schemas.openxmlformats.org/officeDocument/2006/relationships/slide" Target="slide15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17" Type="http://schemas.openxmlformats.org/officeDocument/2006/relationships/image" Target="../media/image6.png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slide" Target="slide5.xml"/><Relationship Id="rId20" Type="http://schemas.openxmlformats.org/officeDocument/2006/relationships/image" Target="../media/image8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3.png"/><Relationship Id="rId24" Type="http://schemas.openxmlformats.org/officeDocument/2006/relationships/image" Target="../media/image10.png"/><Relationship Id="rId32" Type="http://schemas.openxmlformats.org/officeDocument/2006/relationships/audio" Target="../media/audio2.wav"/><Relationship Id="rId5" Type="http://schemas.openxmlformats.org/officeDocument/2006/relationships/audio" Target="../media/audio5.wav"/><Relationship Id="rId15" Type="http://schemas.openxmlformats.org/officeDocument/2006/relationships/image" Target="../media/image5.png"/><Relationship Id="rId23" Type="http://schemas.openxmlformats.org/officeDocument/2006/relationships/slide" Target="slide16.xml"/><Relationship Id="rId28" Type="http://schemas.openxmlformats.org/officeDocument/2006/relationships/image" Target="../media/image12.png"/><Relationship Id="rId10" Type="http://schemas.openxmlformats.org/officeDocument/2006/relationships/image" Target="../media/image15.png"/><Relationship Id="rId19" Type="http://schemas.openxmlformats.org/officeDocument/2006/relationships/image" Target="../media/image7.png"/><Relationship Id="rId31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slide" Target="slide7.xml"/><Relationship Id="rId14" Type="http://schemas.openxmlformats.org/officeDocument/2006/relationships/slide" Target="slide3.xml"/><Relationship Id="rId22" Type="http://schemas.openxmlformats.org/officeDocument/2006/relationships/image" Target="../media/image9.png"/><Relationship Id="rId27" Type="http://schemas.openxmlformats.org/officeDocument/2006/relationships/slide" Target="slide18.xml"/><Relationship Id="rId30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audio" Target="../media/audio3.wav"/><Relationship Id="rId21" Type="http://schemas.openxmlformats.org/officeDocument/2006/relationships/slide" Target="slide15.xml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.xml"/><Relationship Id="rId24" Type="http://schemas.openxmlformats.org/officeDocument/2006/relationships/image" Target="../media/image10.png"/><Relationship Id="rId32" Type="http://schemas.openxmlformats.org/officeDocument/2006/relationships/audio" Target="../media/audio2.wav"/><Relationship Id="rId5" Type="http://schemas.openxmlformats.org/officeDocument/2006/relationships/audio" Target="../media/audio7.wav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slide" Target="slide7.xml"/><Relationship Id="rId31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slide" Target="slide18.xml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"/>
            <a:ext cx="1600200" cy="381000"/>
          </a:xfrm>
          <a:prstGeom prst="rect">
            <a:avLst/>
          </a:prstGeom>
          <a:noFill/>
        </p:spPr>
      </p:pic>
      <p:pic>
        <p:nvPicPr>
          <p:cNvPr id="1027" name="Picture 3" descr="C:\Users\MOTHURAPUR LAND\Desktop\Content Element\welc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838200"/>
            <a:ext cx="1600200" cy="381000"/>
          </a:xfrm>
          <a:prstGeom prst="rect">
            <a:avLst/>
          </a:prstGeom>
          <a:noFill/>
        </p:spPr>
      </p:pic>
      <p:pic>
        <p:nvPicPr>
          <p:cNvPr id="1028" name="Picture 4" descr="C:\Users\MOTHURAPUR LAND\Desktop\Content Element\Porichity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1295400"/>
            <a:ext cx="1600200" cy="304800"/>
          </a:xfrm>
          <a:prstGeom prst="rect">
            <a:avLst/>
          </a:prstGeom>
          <a:noFill/>
        </p:spPr>
      </p:pic>
      <p:pic>
        <p:nvPicPr>
          <p:cNvPr id="4" name="Picture 2" descr="C:\Users\MOTHURAPUR LAND\Desktop\Content Element\Pat Goson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1733550"/>
            <a:ext cx="1600200" cy="323850"/>
          </a:xfrm>
          <a:prstGeom prst="rect">
            <a:avLst/>
          </a:prstGeom>
          <a:noFill/>
        </p:spPr>
      </p:pic>
      <p:pic>
        <p:nvPicPr>
          <p:cNvPr id="5" name="Picture 3" descr="C:\Users\MOTHURAPUR LAND\Desktop\Content Element\Shekon Fol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399" y="2125663"/>
            <a:ext cx="1600201" cy="388937"/>
          </a:xfrm>
          <a:prstGeom prst="rect">
            <a:avLst/>
          </a:prstGeom>
          <a:noFill/>
        </p:spPr>
      </p:pic>
      <p:pic>
        <p:nvPicPr>
          <p:cNvPr id="6" name="Picture 4" descr="C:\Users\MOTHURAPUR LAND\Desktop\Content Element\MUl Alocha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400" y="2592389"/>
            <a:ext cx="1600200" cy="379411"/>
          </a:xfrm>
          <a:prstGeom prst="rect">
            <a:avLst/>
          </a:prstGeom>
          <a:noFill/>
        </p:spPr>
      </p:pic>
      <p:pic>
        <p:nvPicPr>
          <p:cNvPr id="1029" name="Picture 5" descr="C:\Users\MOTHURAPUR LAND\Desktop\Content Element\Akk Kaj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81400" y="2990851"/>
            <a:ext cx="1600200" cy="361949"/>
          </a:xfrm>
          <a:prstGeom prst="rect">
            <a:avLst/>
          </a:prstGeom>
          <a:noFill/>
        </p:spPr>
      </p:pic>
      <p:pic>
        <p:nvPicPr>
          <p:cNvPr id="1030" name="Picture 6" descr="C:\Users\MOTHURAPUR LAND\Desktop\Content Element\Dolio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81399" y="3429000"/>
            <a:ext cx="1600201" cy="381000"/>
          </a:xfrm>
          <a:prstGeom prst="rect">
            <a:avLst/>
          </a:prstGeom>
          <a:noFill/>
        </p:spPr>
      </p:pic>
      <p:pic>
        <p:nvPicPr>
          <p:cNvPr id="1031" name="Picture 7" descr="C:\Users\MOTHURAPUR LAND\Desktop\Content Element\Mullaion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81399" y="3886200"/>
            <a:ext cx="1600201" cy="381000"/>
          </a:xfrm>
          <a:prstGeom prst="rect">
            <a:avLst/>
          </a:prstGeom>
          <a:noFill/>
        </p:spPr>
      </p:pic>
      <p:pic>
        <p:nvPicPr>
          <p:cNvPr id="1032" name="Picture 8" descr="C:\Users\MOTHURAPUR LAND\Desktop\Content Element\Home Work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81399" y="4343400"/>
            <a:ext cx="1600201" cy="381000"/>
          </a:xfrm>
          <a:prstGeom prst="rect">
            <a:avLst/>
          </a:prstGeom>
          <a:noFill/>
        </p:spPr>
      </p:pic>
      <p:pic>
        <p:nvPicPr>
          <p:cNvPr id="1033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81399" y="4765675"/>
            <a:ext cx="1600201" cy="415925"/>
          </a:xfrm>
          <a:prstGeom prst="rect">
            <a:avLst/>
          </a:prstGeom>
          <a:noFill/>
        </p:spPr>
      </p:pic>
      <p:pic>
        <p:nvPicPr>
          <p:cNvPr id="9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0" name="Picture 3" descr="C:\Users\MOTHURAPUR LAND\Desktop\Content Element\welcom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4" descr="C:\Users\MOTHURAPUR LAND\Desktop\Content Element\Porichity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2" name="Picture 2" descr="C:\Users\MOTHURAPUR LAND\Desktop\Content Element\Pat Goso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3" name="Picture 3" descr="C:\Users\MOTHURAPUR LAND\Desktop\Content Element\Shekon Fo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4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5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6" name="Picture 6" descr="C:\Users\MOTHURAPUR LAND\Desktop\Content Element\Dolio Kaj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1" name="Picture 7" descr="C:\Users\MOTHURAPUR LAND\Desktop\Content Element\Mullaion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2" name="Picture 8" descr="C:\Users\MOTHURAPUR LAND\Desktop\Content Element\Home Work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3" name="Picture 9" descr="C:\Users\MOTHURAPUR LAND\Desktop\Content Element\Thank you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304800" y="249872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৩. Many To </a:t>
            </a:r>
            <a:r>
              <a:rPr lang="en-US" sz="2400" dirty="0">
                <a:solidFill>
                  <a:schemeClr val="bg1"/>
                </a:solidFill>
              </a:rPr>
              <a:t>One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দুটি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টেবিলের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মধ্যে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একাধিক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রেকর্ডের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অন্য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একটি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টেবিলের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রেকর্ডের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মিল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অনুসারে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যে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সম্পর্ক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থাকে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তাকে</a:t>
            </a:r>
            <a:r>
              <a:rPr lang="en-US" sz="2400" dirty="0" smtClean="0">
                <a:solidFill>
                  <a:schemeClr val="bg1"/>
                </a:solidFill>
              </a:rPr>
              <a:t> Many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dirty="0" smtClean="0">
                <a:solidFill>
                  <a:schemeClr val="bg1"/>
                </a:solidFill>
              </a:rPr>
              <a:t>One Relation  </a:t>
            </a:r>
            <a:r>
              <a:rPr lang="en-US" sz="2400" dirty="0" err="1" smtClean="0">
                <a:solidFill>
                  <a:schemeClr val="bg1"/>
                </a:solidFill>
              </a:rPr>
              <a:t>বলে</a:t>
            </a:r>
            <a:r>
              <a:rPr lang="en-US" sz="2400" dirty="0" smtClean="0">
                <a:solidFill>
                  <a:schemeClr val="bg1"/>
                </a:solidFill>
              </a:rPr>
              <a:t> ( </a:t>
            </a:r>
            <a:r>
              <a:rPr lang="en-US" sz="2400" dirty="0" err="1" smtClean="0">
                <a:solidFill>
                  <a:schemeClr val="bg1"/>
                </a:solidFill>
              </a:rPr>
              <a:t>দ্রষ্টব্য</a:t>
            </a:r>
            <a:r>
              <a:rPr lang="en-US" sz="2400" dirty="0" smtClean="0">
                <a:solidFill>
                  <a:schemeClr val="bg1"/>
                </a:solidFill>
              </a:rPr>
              <a:t> : </a:t>
            </a:r>
            <a:r>
              <a:rPr lang="en-US" sz="2400" dirty="0">
                <a:solidFill>
                  <a:schemeClr val="bg1"/>
                </a:solidFill>
              </a:rPr>
              <a:t>One To </a:t>
            </a:r>
            <a:r>
              <a:rPr lang="en-US" sz="2400" dirty="0" smtClean="0">
                <a:solidFill>
                  <a:schemeClr val="bg1"/>
                </a:solidFill>
              </a:rPr>
              <a:t>Many  </a:t>
            </a:r>
            <a:r>
              <a:rPr lang="en-US" sz="2400" dirty="0" err="1" smtClean="0">
                <a:solidFill>
                  <a:schemeClr val="bg1"/>
                </a:solidFill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বিপরীত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যেমনঃ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endParaRPr lang="en-US" sz="2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49" y="1744921"/>
            <a:ext cx="5638329" cy="3005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Left-Right Arrow 36"/>
          <p:cNvSpPr/>
          <p:nvPr/>
        </p:nvSpPr>
        <p:spPr>
          <a:xfrm rot="409431" flipV="1">
            <a:off x="3031085" y="2177548"/>
            <a:ext cx="1972202" cy="15930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 Arrow 37"/>
          <p:cNvSpPr/>
          <p:nvPr/>
        </p:nvSpPr>
        <p:spPr>
          <a:xfrm rot="961815">
            <a:off x="3022322" y="2525881"/>
            <a:ext cx="2549701" cy="17706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-Right Arrow 38"/>
          <p:cNvSpPr/>
          <p:nvPr/>
        </p:nvSpPr>
        <p:spPr>
          <a:xfrm rot="1403895">
            <a:off x="2790575" y="2808135"/>
            <a:ext cx="3416232" cy="17847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19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0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1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2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3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4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5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6" name="Picture 7" descr="C:\Users\MOTHURAPUR LAND\Desktop\Content Element\Mullaion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0" name="Picture 8" descr="C:\Users\MOTHURAPUR LAND\Desktop\Content Element\Home Wor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1" name="Picture 9" descr="C:\Users\MOTHURAPUR LAND\Desktop\Content Element\Thank you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04800" y="249872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৪. Many To Many  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দুটি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টেবিলের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মধ্যে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একাধিক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রেকর্ডের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অন্য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একটি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টেবিলের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একাধিক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রেকর্ডের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মিল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অনুসারে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যে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সম্পর্ক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থাকে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তাকে</a:t>
            </a:r>
            <a:r>
              <a:rPr lang="en-US" sz="2400" dirty="0" smtClean="0">
                <a:solidFill>
                  <a:schemeClr val="bg1"/>
                </a:solidFill>
              </a:rPr>
              <a:t> Many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dirty="0" smtClean="0">
                <a:solidFill>
                  <a:schemeClr val="bg1"/>
                </a:solidFill>
              </a:rPr>
              <a:t>Many Relation </a:t>
            </a:r>
            <a:r>
              <a:rPr lang="en-US" sz="2400" dirty="0" err="1" smtClean="0">
                <a:solidFill>
                  <a:schemeClr val="bg1"/>
                </a:solidFill>
              </a:rPr>
              <a:t>বলে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যেমনঃ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66" y="1565748"/>
            <a:ext cx="5631668" cy="3726503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urved Connector 3"/>
          <p:cNvCxnSpPr/>
          <p:nvPr/>
        </p:nvCxnSpPr>
        <p:spPr>
          <a:xfrm flipV="1">
            <a:off x="3505200" y="1752600"/>
            <a:ext cx="1676400" cy="992189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>
            <a:off x="3470275" y="2934494"/>
            <a:ext cx="1635125" cy="208757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5999163" y="3509964"/>
            <a:ext cx="904875" cy="533400"/>
          </a:xfrm>
          <a:prstGeom prst="bentConnector3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14800" y="3324226"/>
            <a:ext cx="1066800" cy="7143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0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8229600" y="3505200"/>
            <a:ext cx="7620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চিত্র২</a:t>
            </a:r>
            <a:endParaRPr lang="en-US" b="1" dirty="0"/>
          </a:p>
        </p:txBody>
      </p:sp>
      <p:pic>
        <p:nvPicPr>
          <p:cNvPr id="22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3" name="Picture 3" descr="C:\Users\MOTHURAPUR LAND\Desktop\Content Element\welcom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4" name="Picture 4" descr="C:\Users\MOTHURAPUR LAND\Desktop\Content Element\Porichity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5" name="Picture 2" descr="C:\Users\MOTHURAPUR LAND\Desktop\Content Element\Pat Goso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6" name="Picture 3" descr="C:\Users\MOTHURAPUR LAND\Desktop\Content Element\Shekon Fol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31" name="Picture 4" descr="C:\Users\MOTHURAPUR LAND\Desktop\Content Element\MUl Alochana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35" name="Picture 5" descr="C:\Users\MOTHURAPUR LAND\Desktop\Content Element\Akk Kaj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36" name="Picture 6" descr="C:\Users\MOTHURAPUR LAND\Desktop\Content Element\Dolio Kaj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7" name="Picture 7" descr="C:\Users\MOTHURAPUR LAND\Desktop\Content Element\Mullaion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8" name="Picture 8" descr="C:\Users\MOTHURAPUR LAND\Desktop\Content Element\Home Work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9" name="Picture 9" descr="C:\Users\MOTHURAPUR LAND\Desktop\Content Element\Thank you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48000" y="602734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রিলেশন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তৈরির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শর্তসমুহ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17500" y="1371600"/>
            <a:ext cx="5638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১. </a:t>
            </a:r>
            <a:r>
              <a:rPr lang="en-US" sz="2800" dirty="0" err="1" smtClean="0">
                <a:solidFill>
                  <a:schemeClr val="bg1"/>
                </a:solidFill>
              </a:rPr>
              <a:t>কমপক্ষে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কমন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ফিল্ড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হবে</a:t>
            </a:r>
            <a:r>
              <a:rPr lang="en-US" sz="2800" dirty="0">
                <a:solidFill>
                  <a:schemeClr val="bg1"/>
                </a:solidFill>
              </a:rPr>
              <a:t>।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86894"/>
            <a:ext cx="6934200" cy="28567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9" y="1863209"/>
            <a:ext cx="5631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২. </a:t>
            </a:r>
            <a:r>
              <a:rPr lang="en-US" sz="2800" dirty="0" err="1">
                <a:solidFill>
                  <a:schemeClr val="bg1"/>
                </a:solidFill>
              </a:rPr>
              <a:t>ফিল্ডের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তথ্য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ইউনিক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একই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থাকতে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হবে</a:t>
            </a:r>
            <a:r>
              <a:rPr lang="en-US" sz="2800" dirty="0">
                <a:solidFill>
                  <a:schemeClr val="bg1"/>
                </a:solidFill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70849" y="2278063"/>
            <a:ext cx="5907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৩. </a:t>
            </a:r>
            <a:r>
              <a:rPr lang="en-US" sz="2800" dirty="0" err="1">
                <a:solidFill>
                  <a:schemeClr val="bg1"/>
                </a:solidFill>
              </a:rPr>
              <a:t>টেবিল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দুটি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একই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সাথে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খোলা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থাকতে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হবে</a:t>
            </a:r>
            <a:r>
              <a:rPr lang="en-US" sz="2800" dirty="0">
                <a:solidFill>
                  <a:schemeClr val="bg1"/>
                </a:solidFill>
              </a:rPr>
              <a:t>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78434" y="2881641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উদাহরণঃ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2667000" y="3048794"/>
            <a:ext cx="457200" cy="837406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flipH="1">
            <a:off x="3276600" y="3048000"/>
            <a:ext cx="485458" cy="91440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97262" y="2692400"/>
            <a:ext cx="990600" cy="565476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কমন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ফিল্ড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4864100"/>
            <a:ext cx="1143000" cy="0"/>
          </a:xfrm>
          <a:prstGeom prst="straightConnector1">
            <a:avLst/>
          </a:prstGeom>
          <a:ln w="571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3992562" y="4461038"/>
            <a:ext cx="990600" cy="565476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ইউনিক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তথ্য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suction.wav"/>
          </p:stSnd>
        </p:sndAc>
      </p:transition>
    </mc:Choice>
    <mc:Fallback xmlns="">
      <p:transition spd="med">
        <p:fade/>
        <p:sndAc>
          <p:stSnd>
            <p:snd r:embed="rId3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97 -1.48148E-6 L 0.0217 -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52 0.00949 L 0.01615 -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45 0.00324 L 0.00122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29" grpId="0" animBg="1"/>
      <p:bldP spid="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2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3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4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5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6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9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35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6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7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8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53809" y="344269"/>
            <a:ext cx="3195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90000"/>
                  </a:schemeClr>
                </a:solidFill>
              </a:rPr>
              <a:t>সমস্যা</a:t>
            </a: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 ও </a:t>
            </a:r>
            <a:r>
              <a:rPr lang="en-US" sz="3600" dirty="0" err="1" smtClean="0">
                <a:solidFill>
                  <a:schemeClr val="tx2">
                    <a:lumMod val="90000"/>
                  </a:schemeClr>
                </a:solidFill>
              </a:rPr>
              <a:t>সমাধান</a:t>
            </a: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57620"/>
              </p:ext>
            </p:extLst>
          </p:nvPr>
        </p:nvGraphicFramePr>
        <p:xfrm>
          <a:off x="611816" y="1567974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94023" y="1161534"/>
            <a:ext cx="155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93338"/>
              </p:ext>
            </p:extLst>
          </p:nvPr>
        </p:nvGraphicFramePr>
        <p:xfrm>
          <a:off x="4191000" y="1530866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4879114" y="1078468"/>
            <a:ext cx="1394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0200" y="3212068"/>
            <a:ext cx="8039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প্রশ্নঃ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উপরে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বর্নিত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টেবিল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দুটির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মধ্যে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রিলেশন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তৈরি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সম্ভব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সম্ভব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হলে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কোন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ধরনের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রিশেশন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বর্ননা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করো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0200" y="4295040"/>
            <a:ext cx="743139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সমাধান</a:t>
            </a:r>
            <a:r>
              <a:rPr lang="en-US" sz="2400" dirty="0" smtClean="0">
                <a:solidFill>
                  <a:srgbClr val="C00000"/>
                </a:solidFill>
              </a:rPr>
              <a:t> :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টেবিল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দুটির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মধ্যে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রিলেশন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তৈরি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সম্ভব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কারণ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Student Table  ও Result Table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একই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সাথে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ওপেন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খোলা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আছে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981200" y="1447800"/>
            <a:ext cx="192716" cy="3678237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19600" y="1219200"/>
            <a:ext cx="644525" cy="3830637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suction.wav"/>
          </p:stSnd>
        </p:sndAc>
      </p:transition>
    </mc:Choice>
    <mc:Fallback xmlns="">
      <p:transition spd="slow">
        <p:split orient="vert"/>
        <p:sndAc>
          <p:stSnd>
            <p:snd r:embed="rId2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18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19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0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1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2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3" name="Picture 5" descr="C:\Users\MOTHURAPUR LAND\Desktop\Content Element\Akk Kaj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4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5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26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29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91128"/>
              </p:ext>
            </p:extLst>
          </p:nvPr>
        </p:nvGraphicFramePr>
        <p:xfrm>
          <a:off x="840416" y="641906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622623" y="235466"/>
            <a:ext cx="155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38598"/>
              </p:ext>
            </p:extLst>
          </p:nvPr>
        </p:nvGraphicFramePr>
        <p:xfrm>
          <a:off x="4419600" y="604798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5107714" y="152400"/>
            <a:ext cx="1394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1828800"/>
            <a:ext cx="661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(২)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কমন্ড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ফিল্ড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ID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নং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উভয়ই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টেবিলে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আছে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1685" y="2209800"/>
            <a:ext cx="661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(৩)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কমন্ড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ফিল্ড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এর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তথ্য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একই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রকম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বা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ইউনিক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আছে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0270" y="2590800"/>
            <a:ext cx="6617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এবং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রিলেশন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One to One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কারন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একটি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অংশের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সাথে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আরএকটি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অংশের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মিল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আছে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50220"/>
              </p:ext>
            </p:extLst>
          </p:nvPr>
        </p:nvGraphicFramePr>
        <p:xfrm>
          <a:off x="4940098" y="3421797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5804956" y="2928145"/>
            <a:ext cx="155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81465"/>
              </p:ext>
            </p:extLst>
          </p:nvPr>
        </p:nvGraphicFramePr>
        <p:xfrm>
          <a:off x="1427162" y="4521200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2402516" y="4025900"/>
            <a:ext cx="1394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143000" y="838201"/>
            <a:ext cx="1411916" cy="1047749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667000" y="838203"/>
            <a:ext cx="1884362" cy="1047747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6500250">
            <a:off x="3620341" y="1858015"/>
            <a:ext cx="2638102" cy="6778905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371600" y="3272998"/>
            <a:ext cx="1943100" cy="689402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One to </a:t>
            </a:r>
            <a:r>
              <a:rPr lang="en-US" sz="2400" dirty="0" smtClean="0">
                <a:solidFill>
                  <a:srgbClr val="FF0000"/>
                </a:solidFill>
              </a:rPr>
              <a:t>One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Relatio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914400"/>
          </a:xfrm>
        </p:spPr>
        <p:txBody>
          <a:bodyPr/>
          <a:lstStyle/>
          <a:p>
            <a:pPr marL="457200" indent="-457200" algn="l"/>
            <a:r>
              <a:rPr lang="en-US" dirty="0" smtClean="0"/>
              <a:t>১.ডেটাবেজ </a:t>
            </a:r>
            <a:r>
              <a:rPr lang="en-US" dirty="0" err="1" smtClean="0"/>
              <a:t>রিলেশন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/>
              <a:t>?</a:t>
            </a:r>
            <a:endParaRPr lang="en-US" dirty="0" smtClean="0"/>
          </a:p>
          <a:p>
            <a:pPr marL="457200" indent="-457200" algn="l"/>
            <a:r>
              <a:rPr lang="en-US" dirty="0" smtClean="0"/>
              <a:t>২. </a:t>
            </a:r>
            <a:r>
              <a:rPr lang="en-US" dirty="0" err="1" smtClean="0"/>
              <a:t>ডেটাবেজ</a:t>
            </a:r>
            <a:r>
              <a:rPr lang="en-US" dirty="0" smtClean="0"/>
              <a:t> </a:t>
            </a:r>
            <a:r>
              <a:rPr lang="en-US" dirty="0" err="1" smtClean="0"/>
              <a:t>রিশেশন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ও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4191000" cy="685800"/>
          </a:xfrm>
        </p:spPr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kok kaj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50" y="2222500"/>
            <a:ext cx="7372350" cy="3340100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19" name="Picture 3" descr="C:\Users\MOTHURAPUR LAND\Desktop\Content Element\welcom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0" name="Picture 4" descr="C:\Users\MOTHURAPUR LAND\Desktop\Content Element\Porichity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1" name="Picture 2" descr="C:\Users\MOTHURAPUR LAND\Desktop\Content Element\Pat Goso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2" name="Picture 3" descr="C:\Users\MOTHURAPUR LAND\Desktop\Content Element\Shekon Fo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3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4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5" name="Picture 6" descr="C:\Users\MOTHURAPUR LAND\Desktop\Content Element\Dolio Kaj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6" name="Picture 7" descr="C:\Users\MOTHURAPUR LAND\Desktop\Content Element\Mullaion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28" name="Picture 8" descr="C:\Users\MOTHURAPUR LAND\Desktop\Content Element\Home Work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29" name="Picture 9" descr="C:\Users\MOTHURAPUR LAND\Desktop\Content Element\Thank you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0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 3.7037E-6 L 0.0408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23 -0.00694 L 0.03577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609601"/>
            <a:ext cx="4038601" cy="685800"/>
          </a:xfrm>
        </p:spPr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1295400"/>
            <a:ext cx="4551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(১) </a:t>
            </a:r>
            <a:r>
              <a:rPr lang="en-US" sz="2400" b="1" dirty="0" err="1" smtClean="0">
                <a:solidFill>
                  <a:schemeClr val="bg1"/>
                </a:solidFill>
              </a:rPr>
              <a:t>রিলেশন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তৈরির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শর্তসমুহ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লেখ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(২) </a:t>
            </a:r>
            <a:r>
              <a:rPr lang="en-US" sz="2400" b="1" dirty="0" smtClean="0">
                <a:solidFill>
                  <a:schemeClr val="bg1"/>
                </a:solidFill>
              </a:rPr>
              <a:t>Many to Many Relation </a:t>
            </a:r>
            <a:r>
              <a:rPr lang="en-US" sz="2400" b="1" dirty="0" err="1" smtClean="0">
                <a:solidFill>
                  <a:schemeClr val="bg1"/>
                </a:solidFill>
              </a:rPr>
              <a:t>কী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Team work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1" y="2362199"/>
            <a:ext cx="7162800" cy="273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0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2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3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4" name="Picture 4" descr="C:\Users\MOTHURAPUR LAND\Desktop\Content Element\MUl Alochan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5" name="Picture 5" descr="C:\Users\MOTHURAPUR LAND\Desktop\Content Element\Akk Kaj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6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8" name="Picture 7" descr="C:\Users\MOTHURAPUR LAND\Desktop\Content Element\Mullai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0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1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67 -1.11111E-6 L -3.33333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8.14061E-7 L 0 -8.1406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7350" y="152400"/>
            <a:ext cx="2209800" cy="685800"/>
          </a:xfrm>
        </p:spPr>
        <p:txBody>
          <a:bodyPr/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0200" y="3048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(১) </a:t>
            </a:r>
            <a:r>
              <a:rPr lang="en-US" dirty="0" err="1" smtClean="0">
                <a:solidFill>
                  <a:schemeClr val="bg1"/>
                </a:solidFill>
              </a:rPr>
              <a:t>দুটি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টেবিলের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মধ্যে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একাধিক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রেকর্ডের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সাথে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অন্য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একটি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টেবিলের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একটি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রেকর্ডের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মিল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/>
              <a:t>ক. One to One খ. </a:t>
            </a:r>
            <a:r>
              <a:rPr lang="en-US" dirty="0"/>
              <a:t>. One to </a:t>
            </a:r>
            <a:r>
              <a:rPr lang="en-US" dirty="0" smtClean="0"/>
              <a:t>Many </a:t>
            </a:r>
          </a:p>
          <a:p>
            <a:r>
              <a:rPr lang="en-US" dirty="0" smtClean="0"/>
              <a:t>গ. Many </a:t>
            </a:r>
            <a:r>
              <a:rPr lang="en-US" dirty="0"/>
              <a:t>to One    </a:t>
            </a:r>
            <a:r>
              <a:rPr lang="en-US" dirty="0" smtClean="0"/>
              <a:t>ঘ. </a:t>
            </a:r>
            <a:r>
              <a:rPr lang="en-US" dirty="0"/>
              <a:t>. </a:t>
            </a:r>
            <a:r>
              <a:rPr lang="en-US" dirty="0" smtClean="0"/>
              <a:t>Many </a:t>
            </a:r>
            <a:r>
              <a:rPr lang="en-US" dirty="0"/>
              <a:t>to </a:t>
            </a:r>
            <a:r>
              <a:rPr lang="en-US" dirty="0" smtClean="0"/>
              <a:t>Many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accent2"/>
                </a:solidFill>
              </a:rPr>
              <a:t>উত্তর</a:t>
            </a:r>
            <a:r>
              <a:rPr lang="en-US" dirty="0" smtClean="0">
                <a:solidFill>
                  <a:schemeClr val="accent2"/>
                </a:solidFill>
              </a:rPr>
              <a:t>: গ</a:t>
            </a:r>
            <a:r>
              <a:rPr lang="en-US" dirty="0">
                <a:solidFill>
                  <a:schemeClr val="accent2"/>
                </a:solidFill>
              </a:rPr>
              <a:t>. Many to One</a:t>
            </a:r>
            <a:endParaRPr lang="en-US" dirty="0" smtClean="0">
              <a:solidFill>
                <a:schemeClr val="accent2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17" name="Picture 16" descr="pat mullaion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723900"/>
            <a:ext cx="28003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0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3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4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5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6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9" name="Picture 6" descr="C:\Users\MOTHURAPUR LAND\Desktop\Content Element\Dolio Kaj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0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1" name="Picture 8" descr="C:\Users\MOTHURAPUR LAND\Desktop\Content Element\Home Work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2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13940"/>
              </p:ext>
            </p:extLst>
          </p:nvPr>
        </p:nvGraphicFramePr>
        <p:xfrm>
          <a:off x="378121" y="2712720"/>
          <a:ext cx="289847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79"/>
                <a:gridCol w="914400"/>
                <a:gridCol w="685800"/>
                <a:gridCol w="838200"/>
              </a:tblGrid>
              <a:tr h="2819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160328" y="2350057"/>
            <a:ext cx="155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299261"/>
              </p:ext>
            </p:extLst>
          </p:nvPr>
        </p:nvGraphicFramePr>
        <p:xfrm>
          <a:off x="3714091" y="2586991"/>
          <a:ext cx="276290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09"/>
                <a:gridCol w="838200"/>
                <a:gridCol w="6858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3581400" y="2111930"/>
            <a:ext cx="1394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 Table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3971875"/>
            <a:ext cx="5829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(২) </a:t>
            </a:r>
            <a:r>
              <a:rPr lang="en-US" dirty="0" err="1" smtClean="0">
                <a:solidFill>
                  <a:schemeClr val="bg1"/>
                </a:solidFill>
              </a:rPr>
              <a:t>টেবিল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দুটির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মধ্যে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কোন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ধরনের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রিলেশন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তৈরি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সম্ভব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ক. One to One খ. . One to Many </a:t>
            </a:r>
          </a:p>
          <a:p>
            <a:r>
              <a:rPr lang="en-US" dirty="0"/>
              <a:t>গ. Many to One    ঘ. . Many to Many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accent2"/>
                </a:solidFill>
              </a:rPr>
              <a:t>উত্তর</a:t>
            </a:r>
            <a:r>
              <a:rPr lang="en-US" dirty="0" smtClean="0">
                <a:solidFill>
                  <a:schemeClr val="accent2"/>
                </a:solidFill>
              </a:rPr>
              <a:t> ক</a:t>
            </a:r>
            <a:r>
              <a:rPr lang="en-US" dirty="0">
                <a:solidFill>
                  <a:schemeClr val="accent2"/>
                </a:solidFill>
              </a:rPr>
              <a:t>. One to 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suction.wav"/>
          </p:stSnd>
        </p:sndAc>
      </p:transition>
    </mc:Choice>
    <mc:Fallback xmlns="">
      <p:transition spd="slow">
        <p:split orient="vert"/>
        <p:sndAc>
          <p:stSnd>
            <p:snd r:embed="rId27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480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Home Wor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1" y="2416174"/>
            <a:ext cx="6324600" cy="3070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2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3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4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5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6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31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2" name="Picture 7" descr="C:\Users\MOTHURAPUR LAND\Desktop\Content Element\Mullai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3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4" name="Picture 9" descr="C:\Users\MOTHURAPUR LAND\Desktop\Content Element\Thank you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92636" y="354568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বাড়ির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7747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১.ডেটাবেজ </a:t>
            </a:r>
            <a:r>
              <a:rPr lang="en-US" sz="2400" dirty="0" err="1">
                <a:solidFill>
                  <a:schemeClr val="bg1"/>
                </a:solidFill>
              </a:rPr>
              <a:t>রিলেশন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কাকে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বলে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marL="457200" indent="-457200"/>
            <a:r>
              <a:rPr lang="en-US" sz="2400" dirty="0">
                <a:solidFill>
                  <a:schemeClr val="bg1"/>
                </a:solidFill>
              </a:rPr>
              <a:t>২. </a:t>
            </a:r>
            <a:r>
              <a:rPr lang="en-US" sz="2400" dirty="0" err="1">
                <a:solidFill>
                  <a:schemeClr val="bg1"/>
                </a:solidFill>
              </a:rPr>
              <a:t>রিলেশনের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কত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প্রকার</a:t>
            </a:r>
            <a:r>
              <a:rPr lang="en-US" sz="2400" dirty="0">
                <a:solidFill>
                  <a:schemeClr val="bg1"/>
                </a:solidFill>
              </a:rPr>
              <a:t> ও </a:t>
            </a:r>
            <a:r>
              <a:rPr lang="en-US" sz="2400" dirty="0" err="1">
                <a:solidFill>
                  <a:schemeClr val="bg1"/>
                </a:solidFill>
              </a:rPr>
              <a:t>কী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কী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marL="457200" indent="-457200"/>
            <a:r>
              <a:rPr lang="en-US" sz="2400" dirty="0">
                <a:solidFill>
                  <a:schemeClr val="bg1"/>
                </a:solidFill>
              </a:rPr>
              <a:t>৩.রিলেশন </a:t>
            </a:r>
            <a:r>
              <a:rPr lang="en-US" sz="2400" dirty="0" err="1">
                <a:solidFill>
                  <a:schemeClr val="bg1"/>
                </a:solidFill>
              </a:rPr>
              <a:t>এর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শর্তসমুহ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লেখ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>
                <a:solidFill>
                  <a:schemeClr val="bg1"/>
                </a:solidFill>
              </a:rPr>
              <a:t>৪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রিলেশন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তৈরিকরার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পদ্ধত্তি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বর্না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করো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27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480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Picture 5" descr="C:\Users\MOTHURAPUR LAND\Desktop\Content Element\Previous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0" name="Picture 3" descr="C:\Users\MOTHURAPUR LAND\Desktop\Content Element\welcom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4" descr="C:\Users\MOTHURAPUR LAND\Desktop\Content Element\Porichity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2" name="Picture 2" descr="C:\Users\MOTHURAPUR LAND\Desktop\Content Element\Pat Goson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3" name="Picture 3" descr="C:\Users\MOTHURAPUR LAND\Desktop\Content Element\Shekon Fol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4" name="Picture 4" descr="C:\Users\MOTHURAPUR LAND\Desktop\Content Element\MUl Alocha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5" name="Picture 5" descr="C:\Users\MOTHURAPUR LAND\Desktop\Content Element\Akk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6" name="Picture 6" descr="C:\Users\MOTHURAPUR LAND\Desktop\Content Element\Dolio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8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29" name="Picture 8" descr="C:\Users\MOTHURAPUR LAND\Desktop\Content Element\Home Work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0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798"/>
            <a:ext cx="7845618" cy="5334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200" y="4869765"/>
            <a:ext cx="685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সকলে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সুস্থ্য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থেকো</a:t>
            </a:r>
            <a:r>
              <a:rPr lang="en-US" sz="2400" b="1" dirty="0">
                <a:solidFill>
                  <a:schemeClr val="bg1"/>
                </a:solidFill>
              </a:rPr>
              <a:t> ও </a:t>
            </a:r>
            <a:r>
              <a:rPr lang="en-US" sz="2400" b="1" dirty="0" err="1">
                <a:solidFill>
                  <a:schemeClr val="bg1"/>
                </a:solidFill>
              </a:rPr>
              <a:t>ভালো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থেকো</a:t>
            </a:r>
            <a:r>
              <a:rPr lang="en-US" sz="2400" b="1" dirty="0">
                <a:solidFill>
                  <a:schemeClr val="bg1"/>
                </a:solidFill>
              </a:rPr>
              <a:t> ।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as-IN" sz="2400" b="1" dirty="0">
                <a:solidFill>
                  <a:schemeClr val="bg1"/>
                </a:solidFill>
              </a:rPr>
              <a:t>পরবর্তী </a:t>
            </a:r>
            <a:r>
              <a:rPr lang="en-US" sz="2400" b="1" dirty="0" err="1">
                <a:solidFill>
                  <a:schemeClr val="bg1"/>
                </a:solidFill>
              </a:rPr>
              <a:t>ক্লাশের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আমন্ত্রণ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রইল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সকলকে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ধন্যবাদ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2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7696200" cy="4191000"/>
          </a:xfrm>
        </p:spPr>
        <p:txBody>
          <a:bodyPr/>
          <a:lstStyle/>
          <a:p>
            <a:pPr algn="l"/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ক্লাশে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সকলকে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স্বাগতম</a:t>
            </a:r>
            <a:endParaRPr lang="en-US" sz="3600" dirty="0" smtClean="0"/>
          </a:p>
          <a:p>
            <a:pPr algn="l"/>
            <a:endParaRPr lang="en-US" sz="3600" dirty="0"/>
          </a:p>
        </p:txBody>
      </p:sp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2" name="Picture 4" descr="C:\Users\MOTHURAPUR LAND\Desktop\Content Element\Porichit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3" name="Picture 2" descr="C:\Users\MOTHURAPUR LAND\Desktop\Content Element\Pat Gosona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4" name="Picture 3" descr="C:\Users\MOTHURAPUR LAND\Desktop\Content Element\Shekon Fol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5" name="Picture 4" descr="C:\Users\MOTHURAPUR LAND\Desktop\Content Element\MUl Alocha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6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7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8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29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0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1100"/>
            <a:ext cx="7391400" cy="438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2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715000" y="1143000"/>
            <a:ext cx="3048000" cy="2286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 flipH="1">
            <a:off x="5064125" y="1268412"/>
            <a:ext cx="7937" cy="193198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C:\Users\MOTHURAPUR LAND\Desktop\Content Element\shahin new low coll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3352800"/>
            <a:ext cx="2133601" cy="19812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3" name="Picture 3" descr="C:\Users\MOTHURAPUR LAND\Desktop\Content Element\welcom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4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5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6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8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9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31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3" name="Picture 7" descr="C:\Users\MOTHURAPUR LAND\Desktop\Content Element\Mullaion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4" name="Picture 8" descr="C:\Users\MOTHURAPUR LAND\Desktop\Content Element\Home Wor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5" name="Picture 9" descr="C:\Users\MOTHURAPUR LAND\Desktop\Content Element\Thank you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2" y="190500"/>
            <a:ext cx="6971428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1233556"/>
            <a:ext cx="4821238" cy="598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961698"/>
            <a:ext cx="4932363" cy="552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748" y="2654300"/>
            <a:ext cx="4282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hlinkClick r:id="rId32"/>
              </a:rPr>
              <a:t>https://medatecblog.wordpress.com/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93" y="1098689"/>
            <a:ext cx="2717460" cy="1111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28" y="1965435"/>
            <a:ext cx="2919672" cy="549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2366340"/>
            <a:ext cx="3040063" cy="55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50" y="2757756"/>
            <a:ext cx="2057000" cy="595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24" y="3324225"/>
            <a:ext cx="1924050" cy="219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0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4" descr="C:\Users\MOTHURAPUR LAND\Desktop\Content Element\Porichity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2" name="Picture 2" descr="C:\Users\MOTHURAPUR LAND\Desktop\Content Element\Pat Goson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3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4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5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6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8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29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0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96131"/>
            <a:ext cx="1828800" cy="188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96131"/>
            <a:ext cx="2308225" cy="208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49" y="878041"/>
            <a:ext cx="1752601" cy="2015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8731"/>
            <a:ext cx="7696200" cy="26668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2079" y="341868"/>
            <a:ext cx="714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নিচের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চিত্র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মনোযোগ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সহকারে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দেখো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0200" y="914400"/>
            <a:ext cx="4304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609600"/>
            <a:ext cx="2667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পাঠ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ষোষণা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Pat Alocha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0325" y="610463"/>
            <a:ext cx="22860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4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5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6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33" name="Picture 3" descr="C:\Users\MOTHURAPUR LAND\Desktop\Content Element\Shekon Fo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34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35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36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7" name="Picture 7" descr="C:\Users\MOTHURAPUR LAND\Desktop\Content Element\Mullaion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8" name="Picture 8" descr="C:\Users\MOTHURAPUR LAND\Desktop\Content Element\Home Wor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9" name="Picture 9" descr="C:\Users\MOTHURAPUR LAND\Desktop\Content Element\Thank you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9400" y="28227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ডাটাবেজ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রিলেশন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262" y="520700"/>
            <a:ext cx="8458200" cy="51181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শেষে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ছা্ত্র</a:t>
            </a:r>
            <a:r>
              <a:rPr lang="en-US" sz="4000" dirty="0" smtClean="0">
                <a:solidFill>
                  <a:schemeClr val="bg1"/>
                </a:solidFill>
              </a:rPr>
              <a:t>/</a:t>
            </a:r>
            <a:r>
              <a:rPr lang="en-US" sz="4000" dirty="0" err="1" smtClean="0">
                <a:solidFill>
                  <a:schemeClr val="bg1"/>
                </a:solidFill>
              </a:rPr>
              <a:t>ছাত্রীরা</a:t>
            </a:r>
            <a:r>
              <a:rPr lang="en-US" sz="4000" dirty="0" smtClean="0">
                <a:solidFill>
                  <a:schemeClr val="bg1"/>
                </a:solidFill>
              </a:rPr>
              <a:t> ……..</a:t>
            </a:r>
          </a:p>
          <a:p>
            <a:pPr algn="l"/>
            <a:endParaRPr lang="en-US" sz="3600" dirty="0" smtClean="0">
              <a:solidFill>
                <a:schemeClr val="bg1"/>
              </a:solidFill>
            </a:endParaRPr>
          </a:p>
          <a:p>
            <a:pPr marL="457200" indent="-457200" algn="l"/>
            <a:r>
              <a:rPr lang="en-US" sz="3600" dirty="0" smtClean="0">
                <a:solidFill>
                  <a:schemeClr val="bg1"/>
                </a:solidFill>
              </a:rPr>
              <a:t>১.ডেটাবেজ </a:t>
            </a:r>
            <a:r>
              <a:rPr lang="en-US" sz="3600" dirty="0" err="1" smtClean="0">
                <a:solidFill>
                  <a:schemeClr val="bg1"/>
                </a:solidFill>
              </a:rPr>
              <a:t>রিলেশন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কাকে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l"/>
            <a:r>
              <a:rPr lang="en-US" sz="3600" dirty="0" smtClean="0">
                <a:solidFill>
                  <a:schemeClr val="bg1"/>
                </a:solidFill>
              </a:rPr>
              <a:t>২. </a:t>
            </a:r>
            <a:r>
              <a:rPr lang="en-US" sz="3600" dirty="0" err="1" smtClean="0">
                <a:solidFill>
                  <a:schemeClr val="bg1"/>
                </a:solidFill>
              </a:rPr>
              <a:t>রিলেশনের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প্রকার</a:t>
            </a:r>
            <a:r>
              <a:rPr lang="en-US" sz="3600" dirty="0" smtClean="0">
                <a:solidFill>
                  <a:schemeClr val="bg1"/>
                </a:solidFill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l"/>
            <a:r>
              <a:rPr lang="en-US" sz="3600" dirty="0" smtClean="0">
                <a:solidFill>
                  <a:schemeClr val="bg1"/>
                </a:solidFill>
              </a:rPr>
              <a:t>৩.রিলেশন </a:t>
            </a:r>
            <a:r>
              <a:rPr lang="en-US" sz="3600" dirty="0" err="1" smtClean="0">
                <a:solidFill>
                  <a:schemeClr val="bg1"/>
                </a:solidFill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শর্তসমুহ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</a:p>
          <a:p>
            <a:pPr marL="457200" indent="-457200" algn="l"/>
            <a:r>
              <a:rPr lang="en-US" sz="3600" dirty="0" smtClean="0">
                <a:solidFill>
                  <a:schemeClr val="bg1"/>
                </a:solidFill>
              </a:rPr>
              <a:t>৪</a:t>
            </a:r>
            <a:r>
              <a:rPr lang="en-US" sz="3600" b="1" dirty="0" smtClean="0">
                <a:solidFill>
                  <a:schemeClr val="bg1"/>
                </a:solidFill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</a:rPr>
              <a:t>রিলেশন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তৈরিকরার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পদ্ধত্তি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en-US" sz="4000" dirty="0" err="1" smtClean="0">
                <a:solidFill>
                  <a:schemeClr val="bg1"/>
                </a:solidFill>
              </a:rPr>
              <a:t>বিষয়ে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জানতে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পারবে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469900"/>
            <a:ext cx="3124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শিখনফল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18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19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0" name="Picture 2" descr="C:\Users\MOTHURAPUR LAND\Desktop\Content Element\Pat Goson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1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2" name="Picture 4" descr="C:\Users\MOTHURAPUR LAND\Desktop\Content Element\MUl Alochan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3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4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5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26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28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27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0255 L 2.77556E-17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2.22222E-6 L 3.33333E-6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0834 L 3.33333E-6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64 8.51064E-7 L -0.01597 8.51064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pat alochana 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292100"/>
            <a:ext cx="4114800" cy="107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3" descr="C:\Users\MOTHURAPUR LAND\Desktop\Content Element\welcom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2" name="Picture 4" descr="C:\Users\MOTHURAPUR LAND\Desktop\Content Element\Porichity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3" name="Picture 2" descr="C:\Users\MOTHURAPUR LAND\Desktop\Content Element\Pat Goso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4" name="Picture 3" descr="C:\Users\MOTHURAPUR LAND\Desktop\Content Element\Shekon Fo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5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6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28" name="Picture 6" descr="C:\Users\MOTHURAPUR LAND\Desktop\Content Element\Dolio Kaj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29" name="Picture 7" descr="C:\Users\MOTHURAPUR LAND\Desktop\Content Element\Mullaion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0" name="Picture 8" descr="C:\Users\MOTHURAPUR LAND\Desktop\Content Element\Home Work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1" name="Picture 9" descr="C:\Users\MOTHURAPUR LAND\Desktop\Content Element\Thank you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45159" y="469900"/>
            <a:ext cx="2909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আলোচনা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57903" y="1490990"/>
            <a:ext cx="7368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প্রিয়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চিত্র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দুটি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মনোযোগ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সহকারে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দেখি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51667"/>
            <a:ext cx="1650793" cy="1109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5014299" cy="1473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258234"/>
            <a:ext cx="772198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(১)</a:t>
            </a:r>
            <a:r>
              <a:rPr lang="en-US" dirty="0" err="1" smtClean="0">
                <a:solidFill>
                  <a:schemeClr val="bg1"/>
                </a:solidFill>
              </a:rPr>
              <a:t>ডেটাবেজ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রিলেশন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একটি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ডেটা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টেবিলের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ডেটার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সাথে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ডেটা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টেবিলের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ডেটার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সম্পর্ককে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ডেটাবেজ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রিলেশন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বলে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উদাহরণ</a:t>
            </a:r>
            <a:r>
              <a:rPr lang="en-US" dirty="0" smtClean="0">
                <a:solidFill>
                  <a:schemeClr val="bg1"/>
                </a:solidFill>
              </a:rPr>
              <a:t> : ক. </a:t>
            </a:r>
            <a:r>
              <a:rPr lang="en-US" dirty="0" err="1" smtClean="0">
                <a:solidFill>
                  <a:schemeClr val="bg1"/>
                </a:solidFill>
              </a:rPr>
              <a:t>যেমন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স্টিলের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দন্ডের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দন্ডের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মধ্যে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রশি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দিয়ে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সম্পর্ক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হচ্চে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রিলেশন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খ. EMPLOYEE table ও Address table </a:t>
            </a:r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মধ্যে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274 ও 274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এর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মধ্যের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সম্পর্ক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হচ্চে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ডেটাবেজ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রিলেশন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74" y="3674105"/>
            <a:ext cx="1650793" cy="11099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20" y="4784094"/>
            <a:ext cx="3676650" cy="118472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0849894">
            <a:off x="5320510" y="5543310"/>
            <a:ext cx="581114" cy="581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6530033" y="3543300"/>
            <a:ext cx="1169815" cy="19050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 -0.01112 L 3.33333E-6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5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5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7" dur="5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5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3" descr="C:\Users\MOTHURAPUR LAND\Desktop\Content Element\welcom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2" name="Picture 4" descr="C:\Users\MOTHURAPUR LAND\Desktop\Content Element\Porichity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3" name="Picture 2" descr="C:\Users\MOTHURAPUR LAND\Desktop\Content Element\Pat Goso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4" name="Picture 3" descr="C:\Users\MOTHURAPUR LAND\Desktop\Content Element\Shekon Fol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5" name="Picture 4" descr="C:\Users\MOTHURAPUR LAND\Desktop\Content Element\MUl Alochan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6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32" name="Picture 6" descr="C:\Users\MOTHURAPUR LAND\Desktop\Content Element\Dolio Kaj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3" name="Picture 7" descr="C:\Users\MOTHURAPUR LAND\Desktop\Content Element\Mullaion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4" name="Picture 8" descr="C:\Users\MOTHURAPUR LAND\Desktop\Content Element\Home Work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5" name="Picture 9" descr="C:\Users\MOTHURAPUR LAND\Desktop\Content Element\Thank you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94087" y="333514"/>
            <a:ext cx="6314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ডেটাবেজ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রিলেশন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এর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প্রকারভেদ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75477" y="1230868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ডেটাবেজ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রিলেশন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৪(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চার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প্রকারঃ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77" y="1600200"/>
            <a:ext cx="3296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১</a:t>
            </a:r>
            <a:r>
              <a:rPr lang="en-US" sz="2400" dirty="0" smtClean="0">
                <a:solidFill>
                  <a:schemeClr val="bg1"/>
                </a:solidFill>
              </a:rPr>
              <a:t>. One To One Relation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575476" y="1969532"/>
            <a:ext cx="3418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২</a:t>
            </a:r>
            <a:r>
              <a:rPr lang="en-US" sz="2400" dirty="0" smtClean="0">
                <a:solidFill>
                  <a:schemeClr val="bg1"/>
                </a:solidFill>
              </a:rPr>
              <a:t>. One To Many Relation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533400" y="2373868"/>
            <a:ext cx="3429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৩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Many To One Relation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552367" y="2743200"/>
            <a:ext cx="3557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৪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Many To Many Relation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9144" y="3336925"/>
            <a:ext cx="8188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One </a:t>
            </a:r>
            <a:r>
              <a:rPr lang="en-US" sz="2400" dirty="0">
                <a:solidFill>
                  <a:schemeClr val="bg1"/>
                </a:solidFill>
              </a:rPr>
              <a:t>To One </a:t>
            </a:r>
            <a:r>
              <a:rPr lang="en-US" sz="2400" dirty="0" smtClean="0">
                <a:solidFill>
                  <a:schemeClr val="bg1"/>
                </a:solidFill>
              </a:rPr>
              <a:t>Relation : </a:t>
            </a:r>
            <a:r>
              <a:rPr lang="en-US" sz="2400" dirty="0" err="1" smtClean="0">
                <a:solidFill>
                  <a:schemeClr val="bg1"/>
                </a:solidFill>
              </a:rPr>
              <a:t>দুটি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টেবিলের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মধ্যে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রেকর্ডের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সাথে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অন্য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টেবিলের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রেকর্ডের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মিল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অনুসারে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সম্পর্ক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থাকে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তাকে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One To One Relation </a:t>
            </a:r>
            <a:r>
              <a:rPr lang="en-US" sz="2400" dirty="0" err="1" smtClean="0">
                <a:solidFill>
                  <a:schemeClr val="bg1"/>
                </a:solidFill>
              </a:rPr>
              <a:t>বলে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যেমনঃ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9" y="4241801"/>
            <a:ext cx="6210300" cy="154940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20849894">
            <a:off x="3250442" y="5195568"/>
            <a:ext cx="749231" cy="457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66 3.33333E-6 L 0.00434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83 -3.33333E-6 L 0.00017 -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83 3.7037E-7 L 0.00417 3.7037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-4.81481E-6 L -0.00486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Users\MOTHURAPUR LAND\Desktop\Content Element\Index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7201" y="533400"/>
            <a:ext cx="990600" cy="381000"/>
          </a:xfrm>
          <a:prstGeom prst="rect">
            <a:avLst/>
          </a:prstGeom>
          <a:noFill/>
        </p:spPr>
      </p:pic>
      <p:pic>
        <p:nvPicPr>
          <p:cNvPr id="21" name="Picture 3" descr="C:\Users\MOTHURAPUR LAND\Desktop\Content Element\welcom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1" y="990600"/>
            <a:ext cx="990600" cy="381000"/>
          </a:xfrm>
          <a:prstGeom prst="rect">
            <a:avLst/>
          </a:prstGeom>
          <a:noFill/>
        </p:spPr>
      </p:pic>
      <p:pic>
        <p:nvPicPr>
          <p:cNvPr id="22" name="Picture 4" descr="C:\Users\MOTHURAPUR LAND\Desktop\Content Element\Porichity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1" y="1447800"/>
            <a:ext cx="990600" cy="304800"/>
          </a:xfrm>
          <a:prstGeom prst="rect">
            <a:avLst/>
          </a:prstGeom>
          <a:noFill/>
        </p:spPr>
      </p:pic>
      <p:pic>
        <p:nvPicPr>
          <p:cNvPr id="23" name="Picture 2" descr="C:\Users\MOTHURAPUR LAND\Desktop\Content Element\Pat Goso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1" y="1885950"/>
            <a:ext cx="990600" cy="323850"/>
          </a:xfrm>
          <a:prstGeom prst="rect">
            <a:avLst/>
          </a:prstGeom>
          <a:noFill/>
        </p:spPr>
      </p:pic>
      <p:pic>
        <p:nvPicPr>
          <p:cNvPr id="24" name="Picture 3" descr="C:\Users\MOTHURAPUR LAND\Desktop\Content Element\Shekon Fo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2278063"/>
            <a:ext cx="990601" cy="388937"/>
          </a:xfrm>
          <a:prstGeom prst="rect">
            <a:avLst/>
          </a:prstGeom>
          <a:noFill/>
        </p:spPr>
      </p:pic>
      <p:pic>
        <p:nvPicPr>
          <p:cNvPr id="25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7201" y="2744789"/>
            <a:ext cx="990600" cy="379411"/>
          </a:xfrm>
          <a:prstGeom prst="rect">
            <a:avLst/>
          </a:prstGeom>
          <a:noFill/>
        </p:spPr>
      </p:pic>
      <p:pic>
        <p:nvPicPr>
          <p:cNvPr id="26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77201" y="3143251"/>
            <a:ext cx="990600" cy="361949"/>
          </a:xfrm>
          <a:prstGeom prst="rect">
            <a:avLst/>
          </a:prstGeom>
          <a:noFill/>
        </p:spPr>
      </p:pic>
      <p:pic>
        <p:nvPicPr>
          <p:cNvPr id="32" name="Picture 6" descr="C:\Users\MOTHURAPUR LAND\Desktop\Content Element\Dolio Kaj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77200" y="3581400"/>
            <a:ext cx="990601" cy="381000"/>
          </a:xfrm>
          <a:prstGeom prst="rect">
            <a:avLst/>
          </a:prstGeom>
          <a:noFill/>
        </p:spPr>
      </p:pic>
      <p:pic>
        <p:nvPicPr>
          <p:cNvPr id="33" name="Picture 7" descr="C:\Users\MOTHURAPUR LAND\Desktop\Content Element\Mullaion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77200" y="4038600"/>
            <a:ext cx="990601" cy="381000"/>
          </a:xfrm>
          <a:prstGeom prst="rect">
            <a:avLst/>
          </a:prstGeom>
          <a:noFill/>
        </p:spPr>
      </p:pic>
      <p:pic>
        <p:nvPicPr>
          <p:cNvPr id="34" name="Picture 8" descr="C:\Users\MOTHURAPUR LAND\Desktop\Content Element\Home Work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077200" y="4495800"/>
            <a:ext cx="990601" cy="381000"/>
          </a:xfrm>
          <a:prstGeom prst="rect">
            <a:avLst/>
          </a:prstGeom>
          <a:noFill/>
        </p:spPr>
      </p:pic>
      <p:pic>
        <p:nvPicPr>
          <p:cNvPr id="35" name="Picture 9" descr="C:\Users\MOTHURAPUR LAND\Desktop\Content Element\Thank you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077200" y="4918075"/>
            <a:ext cx="990601" cy="415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249872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২.One </a:t>
            </a:r>
            <a:r>
              <a:rPr lang="en-US" sz="2400" dirty="0">
                <a:solidFill>
                  <a:schemeClr val="bg1"/>
                </a:solidFill>
              </a:rPr>
              <a:t>To One </a:t>
            </a:r>
            <a:r>
              <a:rPr lang="en-US" sz="2400" dirty="0" smtClean="0">
                <a:solidFill>
                  <a:schemeClr val="bg1"/>
                </a:solidFill>
              </a:rPr>
              <a:t>Many 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দুটি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টেবিলের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মধ্যে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একটি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রেকর্ডের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সাথে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অন্য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একটি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টেবিলের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একাধিক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রেকর্ডের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মিল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অনুসারে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যে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সম্পর্ক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থাকে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তাকে</a:t>
            </a:r>
            <a:r>
              <a:rPr lang="en-US" sz="2400" dirty="0" smtClean="0">
                <a:solidFill>
                  <a:schemeClr val="bg1"/>
                </a:solidFill>
              </a:rPr>
              <a:t> One </a:t>
            </a:r>
            <a:r>
              <a:rPr lang="en-US" sz="2400" dirty="0">
                <a:solidFill>
                  <a:schemeClr val="bg1"/>
                </a:solidFill>
              </a:rPr>
              <a:t>To One </a:t>
            </a:r>
            <a:r>
              <a:rPr lang="en-US" sz="2400" dirty="0" smtClean="0">
                <a:solidFill>
                  <a:schemeClr val="bg1"/>
                </a:solidFill>
              </a:rPr>
              <a:t>Many Relation </a:t>
            </a:r>
            <a:r>
              <a:rPr lang="en-US" sz="2400" dirty="0" err="1" smtClean="0">
                <a:solidFill>
                  <a:schemeClr val="bg1"/>
                </a:solidFill>
              </a:rPr>
              <a:t>বলে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  <a:r>
              <a:rPr lang="en-US" sz="2400" dirty="0" err="1">
                <a:solidFill>
                  <a:schemeClr val="bg1"/>
                </a:solidFill>
              </a:rPr>
              <a:t>যেমনঃ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1642386"/>
            <a:ext cx="5638329" cy="3005814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Left-Right Arrow 5"/>
          <p:cNvSpPr/>
          <p:nvPr/>
        </p:nvSpPr>
        <p:spPr>
          <a:xfrm rot="409431" flipV="1">
            <a:off x="3101503" y="2101348"/>
            <a:ext cx="1972202" cy="15930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 rot="961815">
            <a:off x="3092740" y="2449681"/>
            <a:ext cx="2549701" cy="177064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 rot="1403895">
            <a:off x="2860993" y="2731935"/>
            <a:ext cx="3416232" cy="178476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F86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F86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F86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F86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1122</TotalTime>
  <Words>702</Words>
  <Application>Microsoft Office PowerPoint</Application>
  <PresentationFormat>On-screen Show (4:3)</PresentationFormat>
  <Paragraphs>217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মূল্যায়ন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MOTHURAPUR LAND</dc:creator>
  <cp:lastModifiedBy>MOTHURAPUR LAND</cp:lastModifiedBy>
  <cp:revision>334</cp:revision>
  <dcterms:created xsi:type="dcterms:W3CDTF">2019-11-24T11:41:00Z</dcterms:created>
  <dcterms:modified xsi:type="dcterms:W3CDTF">2019-12-20T02:52:11Z</dcterms:modified>
</cp:coreProperties>
</file>