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64" r:id="rId6"/>
    <p:sldId id="259" r:id="rId7"/>
    <p:sldId id="265" r:id="rId8"/>
    <p:sldId id="280" r:id="rId9"/>
    <p:sldId id="260" r:id="rId10"/>
    <p:sldId id="267" r:id="rId11"/>
    <p:sldId id="269" r:id="rId12"/>
    <p:sldId id="274" r:id="rId13"/>
    <p:sldId id="273" r:id="rId14"/>
    <p:sldId id="276" r:id="rId15"/>
    <p:sldId id="262" r:id="rId16"/>
    <p:sldId id="26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EE601-CBC4-4DCD-B507-665E2A9933AF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26E4C-65B5-4BAF-9998-06EF65D12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8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microsoft.com/office/2007/relationships/hdphoto" Target="../media/hdphoto1.wdp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3810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ডিজিটাল ক্লাসে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bn-BD" sz="13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2373"/>
            <a:ext cx="643427" cy="643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14573"/>
            <a:ext cx="643427" cy="643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373" y="6096000"/>
            <a:ext cx="643427" cy="643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19050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7469"/>
            <a:ext cx="3482182" cy="4076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69711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600" y="990600"/>
            <a:ext cx="3467100" cy="10668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23622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পাকস্থলিতে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978656" y="990600"/>
            <a:ext cx="257388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10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5662" y="367144"/>
            <a:ext cx="1628133" cy="32654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87418" y="749678"/>
            <a:ext cx="55771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25794" y="3532373"/>
            <a:ext cx="899332" cy="125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52600" y="2209800"/>
            <a:ext cx="9661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76600" y="1676400"/>
            <a:ext cx="6653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98194" y="1371599"/>
            <a:ext cx="1060043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96580" y="2590800"/>
            <a:ext cx="48785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33800" y="1443335"/>
            <a:ext cx="126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9524" y="1138535"/>
            <a:ext cx="1060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ন্ননালি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062769" y="1981200"/>
            <a:ext cx="994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ক্ষুদ্রান্ত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062407" y="2362200"/>
            <a:ext cx="96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বৃহদান্ত্র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36989" y="519543"/>
            <a:ext cx="97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341326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মলদ্বার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83601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মুখগহ্বর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99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066800" y="850141"/>
            <a:ext cx="1778334" cy="2028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124200" y="900543"/>
            <a:ext cx="1143000" cy="2608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50" y="1182721"/>
            <a:ext cx="2378651" cy="17937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81000" y="50292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মুখছিদ্র থেকেই পরিপাকনালি শুরু। মুখছিদ্রের উপরে রয়েছে উপরের ঠোঁট এবং নিচে রয়েছে নিচের ঠোঁট। ঠোঁটদ্বয় খোলা ও বন্ধ থেকে খাদ্য গ্রহণ নিয়ন্ত্রণ করে। ছিদ্র পথেই খাদ্য পরিপাকনালিতে প্রবেশ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66800"/>
            <a:ext cx="1651160" cy="22622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81000" y="50292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মুখগহ্ববর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মুখছিদ্রের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মুখগহ্ববরের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চোয়াল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মুখগহ্ববর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বেষ্টিত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জিহ্বা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লালাগ্রন্থি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68160"/>
            <a:ext cx="1750119" cy="21560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66" y="1422400"/>
            <a:ext cx="2044700" cy="1244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81000" y="5017294"/>
            <a:ext cx="83989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অন্ননালি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4070" y="5029200"/>
            <a:ext cx="8398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মুখগহ্বরের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মুখগহ্বর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অন্ননালি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নালিতে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গলবিলে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66800"/>
            <a:ext cx="1966029" cy="17336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64070" y="4572000"/>
            <a:ext cx="84158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অন্ননালি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অন্ননালির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ক্রমসংকোচনের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পিচ্ছিল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পেশিবহুল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পেশিবলয়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81000" y="4989493"/>
            <a:ext cx="8458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পরিপাকনালির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উহার তিনটি অংশ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ডিওডেনাম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জেজুনাম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ইলিয়াম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71928"/>
            <a:ext cx="3089777" cy="338184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293206" y="833735"/>
            <a:ext cx="1412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ডিওডেনাম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924800" y="1676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জেজুনাম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48600" y="3272135"/>
            <a:ext cx="106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ইলিয়াম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" y="50158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ডিওডেনামঃ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পিত্তথলি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পিত্তরস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অগ্ন্যাশয়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অগ্ন্যাশয়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রসনালির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19200" y="5039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জেজুনামঃ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ডিওডেনাম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ইলিয়া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5849" y="5015805"/>
            <a:ext cx="8290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ইলিয়ামঃ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শোষণকার্য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প্রাচীরগাত্রে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প্রক্ষেপিত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ভিলাই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ভিলাসগাত্র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" y="4572000"/>
            <a:ext cx="8343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বৃহদন্ত্রঃ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বৃহদান্ত্রের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ইলিয়ামের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পায়ুপথ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ক্ষদ্রান্ত্রের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ভিতেরের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বৃহদন্ত্র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সিকাম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মলাশয়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2971800"/>
            <a:ext cx="122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সিকাম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29600" y="2590800"/>
            <a:ext cx="108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কোলন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66800"/>
            <a:ext cx="2403474" cy="3239465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>
            <a:off x="6049620" y="3884320"/>
            <a:ext cx="808380" cy="1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271201" y="3657600"/>
            <a:ext cx="1129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মলাশয়</a:t>
            </a:r>
            <a:endParaRPr lang="en-US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334000" y="3200400"/>
            <a:ext cx="6854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772400" y="2819400"/>
            <a:ext cx="48785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57200" y="5029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মলদ্বারঃ পায়ু পরিপাকনালির শেষ প্রান্ত। এই প্রান্ত পথেই পরিপাক নালি দেহের বাইরে উন্মুক্ত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98194" y="3826877"/>
            <a:ext cx="16879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9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29" grpId="0"/>
      <p:bldP spid="29" grpId="1"/>
      <p:bldP spid="32" grpId="0"/>
      <p:bldP spid="32" grpId="1"/>
      <p:bldP spid="33" grpId="0"/>
      <p:bldP spid="33" grpId="1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3" grpId="2"/>
      <p:bldP spid="44" grpId="0"/>
      <p:bldP spid="44" grpId="1"/>
      <p:bldP spid="45" grpId="0"/>
      <p:bldP spid="45" grpId="1"/>
      <p:bldP spid="46" grpId="0"/>
      <p:bldP spid="46" grpId="1"/>
      <p:bldP spid="49" grpId="0"/>
      <p:bldP spid="49" grpId="1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4862" y="1524000"/>
            <a:ext cx="1628133" cy="32654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627918" y="2653144"/>
            <a:ext cx="6653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05299" y="1676400"/>
            <a:ext cx="1257301" cy="3048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815780" y="3643744"/>
            <a:ext cx="4878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02677" y="3263862"/>
            <a:ext cx="9425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6600" y="381000"/>
            <a:ext cx="205739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2116" y="5107430"/>
            <a:ext cx="6779768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পৌষ্টিকনালির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চিহ্নিত অংশ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দলনেতা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3581400" cy="11430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6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01057" y="1714500"/>
            <a:ext cx="6741886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পরিপাকনালী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পাকস্থলির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ডিওডেনাম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5।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বৃহদন্ত্রের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5403" y="914400"/>
            <a:ext cx="3653193" cy="838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কাজ: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590800"/>
            <a:ext cx="80010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পৌষ্টিকনালির</a:t>
            </a:r>
            <a:r>
              <a:rPr lang="bn-IN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চিত্রটি</a:t>
            </a:r>
            <a:r>
              <a:rPr lang="bn-BD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অঙ্কন করে</a:t>
            </a:r>
            <a:r>
              <a:rPr lang="bn-IN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উহাতে ক্ষুদ্রান্ত্র ও বৃহদন্ত্রের </a:t>
            </a:r>
            <a:r>
              <a:rPr lang="bn-IN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bn-BD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পেপার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IN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914400"/>
            <a:ext cx="4038600" cy="1143000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নীতিকথা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2667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673445"/>
            <a:ext cx="6553200" cy="15240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3124200" cy="3384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02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33400"/>
            <a:ext cx="3048000" cy="11430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895600"/>
            <a:ext cx="3352800" cy="2438400"/>
          </a:xfrm>
        </p:spPr>
        <p:txBody>
          <a:bodyPr>
            <a:normAutofit fontScale="85000" lnSpcReduction="1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শ্রেণি: ৭ম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বিষয়: বিজ্ঞান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50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15/12/2019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048000"/>
            <a:ext cx="4572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বয়েজ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: 01710-098 430</a:t>
            </a:r>
          </a:p>
          <a:p>
            <a:pPr marL="0" indent="0" algn="ctr">
              <a:buNone/>
            </a:pP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milsha2012@gmail.com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29200" y="2819400"/>
            <a:ext cx="228600" cy="2514600"/>
            <a:chOff x="4800600" y="2057400"/>
            <a:chExt cx="152400" cy="1752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00600" y="20574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953000" y="20574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76800" y="2209800"/>
              <a:ext cx="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1600200" cy="1719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pic>
        <p:nvPicPr>
          <p:cNvPr id="13" name="Picture 12" descr="bo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600200"/>
            <a:ext cx="106679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406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381000"/>
            <a:ext cx="5562600" cy="74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62200" y="3962400"/>
            <a:ext cx="3886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02391" y="4800600"/>
            <a:ext cx="736781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পরিপাকে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12882"/>
              </p:ext>
            </p:extLst>
          </p:nvPr>
        </p:nvGraphicFramePr>
        <p:xfrm>
          <a:off x="3785755" y="1905000"/>
          <a:ext cx="7493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ckager Shell Object" showAsIcon="1" r:id="rId4" imgW="749880" imgH="506880" progId="Package">
                  <p:embed/>
                </p:oleObj>
              </mc:Choice>
              <mc:Fallback>
                <p:oleObj name="Packager Shell Object" showAsIcon="1" r:id="rId4" imgW="749880" imgH="50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5755" y="1905000"/>
                        <a:ext cx="749300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8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/>
          <a:stretch/>
        </p:blipFill>
        <p:spPr>
          <a:xfrm>
            <a:off x="3587714" y="838200"/>
            <a:ext cx="1968572" cy="40386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2921000" y="2590800"/>
            <a:ext cx="3302000" cy="9567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পরিপাকতন্ত্র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4953000" cy="1036638"/>
          </a:xfrm>
        </p:spPr>
        <p:txBody>
          <a:bodyPr>
            <a:noAutofit/>
          </a:bodyPr>
          <a:lstStyle/>
          <a:p>
            <a:r>
              <a:rPr lang="bn-BD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0" y="1981200"/>
            <a:ext cx="74676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পরিপাকতন্ত্র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কী তা বলতে 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পাকস্থলিতে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eriod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1713"/>
            <a:ext cx="47244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দৃশ্যটি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91346"/>
            <a:ext cx="3053327" cy="47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65829" y="1066800"/>
            <a:ext cx="6480629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 জটিল, অদ্রবণীয় খাদ্যবস্তু নির্দিষ্ট এনজাইমের সহায়তায় দেহের গ্রহণ উপযোগী দ্রবণীয় সরল ও তরল খাদ্য উপাদানে পরিণত হওয়ার প্রক্রিয়াকে পরিপাক বলে। যে তন্ত্র পরিপাকে অংশ নেয় তাকে পৌষ্টিকতন্ত্র বা পরিপাকতন্ত্র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9657"/>
            <a:ext cx="1857421" cy="39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3581400" cy="11430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2478314"/>
            <a:ext cx="487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 বলতে কী বুঝ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262" y="1369016"/>
            <a:ext cx="1628133" cy="326546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040018" y="1751550"/>
            <a:ext cx="55771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78394" y="4534245"/>
            <a:ext cx="899332" cy="1252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05200" y="3211672"/>
            <a:ext cx="966112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29200" y="2678272"/>
            <a:ext cx="6653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50794" y="2373471"/>
            <a:ext cx="1060043" cy="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49180" y="3592672"/>
            <a:ext cx="487853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86400" y="2445207"/>
            <a:ext cx="126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2124" y="2140407"/>
            <a:ext cx="1060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ন্ননালি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815369" y="2983072"/>
            <a:ext cx="994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ক্ষুদ্রান্ত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815007" y="3364072"/>
            <a:ext cx="96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বৃহদান্ত্র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89589" y="1521415"/>
            <a:ext cx="97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819400" y="44151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মলদ্বার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981200" y="183788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মুখগহ্বর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199247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819400" y="1852013"/>
            <a:ext cx="1778334" cy="20280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876800" y="1902415"/>
            <a:ext cx="1143000" cy="26086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0400" y="304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</a:t>
            </a:r>
            <a:endParaRPr lang="en-US" sz="4000" dirty="0"/>
          </a:p>
        </p:txBody>
      </p:sp>
      <p:sp>
        <p:nvSpPr>
          <p:cNvPr id="2" name="Rounded Rectangle 1"/>
          <p:cNvSpPr/>
          <p:nvPr/>
        </p:nvSpPr>
        <p:spPr>
          <a:xfrm>
            <a:off x="4419600" y="1752600"/>
            <a:ext cx="76200" cy="9828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556E-6 L 0.01076 -0.00624 L 0.02378 -0.00786 L 0.03333 -0.00786 L 0.03802 0.00325 L 0.04045 0.01922 L 0.04166 0.07616 L 0.04531 0.09839 L 0.05121 0.10325 L 0.06302 0.10325 L 0.06666 0.11112 L 0.05833 0.12385 L 0.05121 0.11598 " pathEditMode="relative" ptsTypes="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612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Flow</vt:lpstr>
      <vt:lpstr>Package</vt:lpstr>
      <vt:lpstr>PowerPoint Presentation</vt:lpstr>
      <vt:lpstr>পরিচিতি</vt:lpstr>
      <vt:lpstr>PowerPoint Presentation</vt:lpstr>
      <vt:lpstr>PowerPoint Presentation</vt:lpstr>
      <vt:lpstr>এই পাঠ শেষে শিক্ষার্থীরা-</vt:lpstr>
      <vt:lpstr>দৃশ্যটি ভাল ভাবে লক্ষ্য কর</vt:lpstr>
      <vt:lpstr>PowerPoint Presentation</vt:lpstr>
      <vt:lpstr>একক কাজ:</vt:lpstr>
      <vt:lpstr>PowerPoint Presentation</vt:lpstr>
      <vt:lpstr>জোড়ায় কাজ:</vt:lpstr>
      <vt:lpstr>PowerPoint Presentation</vt:lpstr>
      <vt:lpstr>PowerPoint Presentation</vt:lpstr>
      <vt:lpstr>মূল্যায়ন:</vt:lpstr>
      <vt:lpstr>বাড়ির কাজ:</vt:lpstr>
      <vt:lpstr>নীতিকথা</vt:lpstr>
      <vt:lpstr>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sharif</dc:creator>
  <cp:lastModifiedBy>Windows User</cp:lastModifiedBy>
  <cp:revision>228</cp:revision>
  <dcterms:created xsi:type="dcterms:W3CDTF">2006-08-16T00:00:00Z</dcterms:created>
  <dcterms:modified xsi:type="dcterms:W3CDTF">2019-12-20T13:30:22Z</dcterms:modified>
</cp:coreProperties>
</file>