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8" r:id="rId4"/>
    <p:sldId id="277" r:id="rId5"/>
    <p:sldId id="278" r:id="rId6"/>
    <p:sldId id="279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83" r:id="rId17"/>
    <p:sldId id="284" r:id="rId18"/>
    <p:sldId id="285" r:id="rId19"/>
    <p:sldId id="286" r:id="rId20"/>
    <p:sldId id="268" r:id="rId21"/>
    <p:sldId id="280" r:id="rId22"/>
    <p:sldId id="281" r:id="rId23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BF528-8F96-4806-9888-572E2B18B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29999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2A6E9C-3C8C-4AF1-B91E-0FD65B292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9364" y="2149275"/>
            <a:ext cx="7848014" cy="939243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ল্টিমিডিয়া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্বাগতম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5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দৈহিক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351692" y="5210374"/>
            <a:ext cx="1084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অসুস্থতা,দৈহিক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গঠনে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খাটো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দুর্বল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44FF3C3-0DDD-4458-B174-03F25FB23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5" y="1685925"/>
            <a:ext cx="2991142" cy="305488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0A2F3C-ABFE-40CD-A0DC-86AC5BFB6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32" y="1685925"/>
            <a:ext cx="3140245" cy="305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008959-FFA3-4D5D-AD41-15FA8DCCF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2" y="1685924"/>
            <a:ext cx="2847975" cy="30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370109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বংশগতি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500742" y="4958898"/>
            <a:ext cx="1052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কতক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দৈহিক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গুণাবলি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বংশ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পরস্পরায়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এটাই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কাউকে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1DFD59-EAC1-4B2D-8141-D1BE43CED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75" y="1385073"/>
            <a:ext cx="2914650" cy="296921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E31035-197B-42FB-8006-C82709BF9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5" y="1385074"/>
            <a:ext cx="2743200" cy="2969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93C2D9-2EA1-415C-B9A2-30E2518F0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385074"/>
            <a:ext cx="2584225" cy="29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367010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551543" y="5143500"/>
            <a:ext cx="1042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অনাটন,সম্পদশালীদের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লিপ্সা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দুর্নীতি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78E3D-A6D0-41E8-85ED-4E90C0AE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67" y="1609725"/>
            <a:ext cx="2950709" cy="3165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3C8FE4-1BFB-43E0-B270-E28D139FF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40" y="1613785"/>
            <a:ext cx="2950710" cy="3161415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624A7D9-CAE0-45D0-8CED-FE7AA2C02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4" y="1609725"/>
            <a:ext cx="2697730" cy="3165475"/>
          </a:xfr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88" y="193353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b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i.পারিবারিক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522514" y="5194710"/>
            <a:ext cx="1040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সুন্দর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অস্বাস্থ্যকর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অস্বাভাবিক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E0F623-3D23-49FF-A452-4E2D15F2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0" y="1540080"/>
            <a:ext cx="2857499" cy="30464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0FEED-A89E-485A-A1E3-071AF4B72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7" y="1540080"/>
            <a:ext cx="2857500" cy="3046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8BDA7C-F145-4CE1-9C0D-FE496CAA3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73" y="1540080"/>
            <a:ext cx="2857499" cy="30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250189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ii.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খেলাধুলার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AD024D-43CF-4A54-8621-45F0B4837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9" y="1227475"/>
            <a:ext cx="2695575" cy="190008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34572" y="5386388"/>
            <a:ext cx="1031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খেলাধুলার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চর্চা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ব্যক্তিসত্তায়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বিরুদ্ধ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উদ্ভব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প্রবণতার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A5501-51CA-4E86-B993-A6C580838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76" y="1227475"/>
            <a:ext cx="2619375" cy="1900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661DA-E0BF-4C0F-BD67-9D974ECBB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9" y="3305047"/>
            <a:ext cx="2695575" cy="1900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E9C007-4F80-4F44-B64C-0CE1717BC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5" y="1227475"/>
            <a:ext cx="3198644" cy="3978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C6DDAB-D7C7-4F40-B142-144223DAF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76" y="3305909"/>
            <a:ext cx="2619375" cy="19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iii.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18049" y="4805299"/>
            <a:ext cx="10944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ত্রুটিপূর্ণ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সমাজবিরোধী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নীতি-নৈতিকতা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আদর্শে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ক্লিষ্ট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FC4CFE-1FFD-4F1E-A349-7570A950B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1278340"/>
            <a:ext cx="2743200" cy="308264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CB771-B955-4099-9B94-5350A8667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28" y="1278339"/>
            <a:ext cx="2743200" cy="3082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375F79-F433-4772-8BAD-102E556D6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78340"/>
            <a:ext cx="2743200" cy="30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iv.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রীতি-নীতি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791307" y="5062831"/>
            <a:ext cx="9847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রীতি-নীতি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আচার-অনুষ্ঠান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উঠতে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7EDBC8-8271-43CA-AB54-1B2CF78B1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3" y="1613138"/>
            <a:ext cx="2647949" cy="311360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D42C52-4D3D-4B2F-88D2-B2839FF75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06" y="1613139"/>
            <a:ext cx="2647950" cy="3113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FC8470-9CEB-4B92-8490-98B8FAD91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1613139"/>
            <a:ext cx="2762250" cy="31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v.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34572" y="5386388"/>
            <a:ext cx="1031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পুঁজিপতিদের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লিপ্সা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শ্রমিকদের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শোষণ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বিদ্বেষ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শৃঙ্খলা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ভঙ্গের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দাঁড়ায়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2FC388-5DA4-48F2-A3B3-84C9D34A0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09" y="1463040"/>
            <a:ext cx="2619375" cy="3193365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702FBF-BC32-49F1-87BE-3A0A4A56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1463040"/>
            <a:ext cx="2619375" cy="3193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0E154F-0F93-445E-9380-28B172176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56" y="1463040"/>
            <a:ext cx="2619375" cy="31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vi.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কোর্ট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জেলখানা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34572" y="5028452"/>
            <a:ext cx="1031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ত্রুটির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সাজা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কুখ্যাত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অপারাধী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7AA8A8-5519-46FB-8FF4-CEBD9DEB5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2" y="1491175"/>
            <a:ext cx="2589480" cy="320743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D4BAC1-44DF-442C-B43A-F35DA470D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84" y="1491175"/>
            <a:ext cx="2589480" cy="3207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E28793-C658-489B-BE3B-FC5E2C57B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0" y="1491175"/>
            <a:ext cx="2589480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vii.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জটিল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সমাজব্যবস্থা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34572" y="5162228"/>
            <a:ext cx="1031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জটিল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খাওয়াতে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পরিণত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6E68A5-F186-4B9C-A8D9-B62EC5188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6" y="1624952"/>
            <a:ext cx="2714623" cy="3073657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D0022-D7F5-44E6-8662-F7DD17325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41" y="1624952"/>
            <a:ext cx="2714623" cy="3073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C79228-1ABF-4141-8D36-0D069635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1624952"/>
            <a:ext cx="2714623" cy="30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4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3" y="3274451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855" y="3274451"/>
            <a:ext cx="4289642" cy="267720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r>
              <a:rPr lang="en-US" sz="3375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: ৮ ও ৯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2" y="1385130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085186"/>
            <a:ext cx="10747976" cy="10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পিছনে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E081-E6C6-489B-99E5-C8176C54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83" y="1493073"/>
            <a:ext cx="5950633" cy="32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60926"/>
            <a:ext cx="11148645" cy="1200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অসঙ্গতির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বক্তব্যটি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5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59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77316">
            <a:off x="-148258" y="303567"/>
            <a:ext cx="9718620" cy="658508"/>
          </a:xfrm>
        </p:spPr>
        <p:txBody>
          <a:bodyPr anchor="t">
            <a:normAutofit fontScale="90000"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</p:txBody>
      </p:sp>
      <p:pic>
        <p:nvPicPr>
          <p:cNvPr id="4" name="Hafiz.Genetics">
            <a:hlinkClick r:id="" action="ppaction://media"/>
            <a:extLst>
              <a:ext uri="{FF2B5EF4-FFF2-40B4-BE49-F238E27FC236}">
                <a16:creationId xmlns:a16="http://schemas.microsoft.com/office/drawing/2014/main" id="{05F8216D-D09A-4D24-A1B9-12E7F1D063C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2875" y="1766888"/>
            <a:ext cx="5027613" cy="3770312"/>
          </a:xfr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677132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2918194"/>
            <a:ext cx="10016197" cy="1496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6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1" y="2489164"/>
            <a:ext cx="9233681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1322364" y="261659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1322364" y="322248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1322364" y="3885459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9725-947F-4A33-989E-F5C400C1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18" y="0"/>
            <a:ext cx="2912013" cy="81592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056922-AC09-408B-BDD1-4B5B936F4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2" y="815926"/>
            <a:ext cx="1382802" cy="13896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14D87-2228-4492-925A-BFD5AC8DF514}"/>
              </a:ext>
            </a:extLst>
          </p:cNvPr>
          <p:cNvSpPr txBox="1"/>
          <p:nvPr/>
        </p:nvSpPr>
        <p:spPr>
          <a:xfrm>
            <a:off x="696950" y="2273896"/>
            <a:ext cx="251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র‍্যাডক্লিফ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E21E7-73AA-41D0-8EE9-BDBEEE713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29" y="884295"/>
            <a:ext cx="1281362" cy="1389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350C6B-7BE5-40D1-A6DE-1AA275356C39}"/>
              </a:ext>
            </a:extLst>
          </p:cNvPr>
          <p:cNvSpPr txBox="1"/>
          <p:nvPr/>
        </p:nvSpPr>
        <p:spPr>
          <a:xfrm>
            <a:off x="8115809" y="2273896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8A90A0-F524-49D8-8AAF-ED28F3601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877263"/>
            <a:ext cx="1382803" cy="1389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A2F244-89DC-4E04-80C0-A883AB275519}"/>
              </a:ext>
            </a:extLst>
          </p:cNvPr>
          <p:cNvSpPr txBox="1"/>
          <p:nvPr/>
        </p:nvSpPr>
        <p:spPr>
          <a:xfrm>
            <a:off x="4195689" y="2273896"/>
            <a:ext cx="30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স্যামুয়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োয়েনিগ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D3465-AC02-44B7-9727-7CC1FF032BA1}"/>
              </a:ext>
            </a:extLst>
          </p:cNvPr>
          <p:cNvSpPr txBox="1"/>
          <p:nvPr/>
        </p:nvSpPr>
        <p:spPr>
          <a:xfrm>
            <a:off x="562708" y="2927259"/>
            <a:ext cx="1055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িজ্ঞানি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রাফায়েল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সহানুভ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ৃষ্টিভঙ্গির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লঙ্ঘন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8984F9-1E34-4B0A-B3E5-245554276C8B}"/>
              </a:ext>
            </a:extLst>
          </p:cNvPr>
          <p:cNvSpPr txBox="1"/>
          <p:nvPr/>
        </p:nvSpPr>
        <p:spPr>
          <a:xfrm>
            <a:off x="562708" y="4127588"/>
            <a:ext cx="1064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র‍্যাডক্লিফ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লঙ্ঘন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ণ্ড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ক্রান্ত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B9D0B-2A91-4E0B-AF14-A6E94A05E9FE}"/>
              </a:ext>
            </a:extLst>
          </p:cNvPr>
          <p:cNvSpPr txBox="1"/>
          <p:nvPr/>
        </p:nvSpPr>
        <p:spPr>
          <a:xfrm>
            <a:off x="367010" y="5441909"/>
            <a:ext cx="1050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স্যামুয়েল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োয়েনিগ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8E7FC3F4-6815-4C22-B9FB-39A2A40405D8}"/>
              </a:ext>
            </a:extLst>
          </p:cNvPr>
          <p:cNvSpPr/>
          <p:nvPr/>
        </p:nvSpPr>
        <p:spPr>
          <a:xfrm>
            <a:off x="562708" y="5521572"/>
            <a:ext cx="577974" cy="4853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DD102A99-FB79-4A6D-8754-33E96295A13C}"/>
              </a:ext>
            </a:extLst>
          </p:cNvPr>
          <p:cNvSpPr/>
          <p:nvPr/>
        </p:nvSpPr>
        <p:spPr>
          <a:xfrm>
            <a:off x="562708" y="4234548"/>
            <a:ext cx="577974" cy="4580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2FCD3B68-9199-4099-B085-A872113B7D0D}"/>
              </a:ext>
            </a:extLst>
          </p:cNvPr>
          <p:cNvSpPr/>
          <p:nvPr/>
        </p:nvSpPr>
        <p:spPr>
          <a:xfrm>
            <a:off x="562708" y="2975302"/>
            <a:ext cx="577974" cy="4580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75249" y="554058"/>
            <a:ext cx="1013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65" y="1303545"/>
            <a:ext cx="9858375" cy="500039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ানসিক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বংশগতি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ii.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iii.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্রতি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iv.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ীতিনীতি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v.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vi.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কোর্ট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 vii.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সমাজব্যবস্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0" y="373971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নৃবিজ্ঞানী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র‍্যাডক্লিফ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6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3" y="470337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119575" y="5141168"/>
            <a:ext cx="111908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জুন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ডিসেম্বারে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ডাকাতি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যায়,কেননা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গঞ্জের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3EDA0F-7F8A-48AD-9985-0C318C219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2" y="1523769"/>
            <a:ext cx="2771775" cy="318721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CD5F49-5099-41B6-B112-BEB824839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523769"/>
            <a:ext cx="2883144" cy="3187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58E326-193F-4008-ABBD-F92B0F2DE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3" y="1523770"/>
            <a:ext cx="3081045" cy="31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793</Words>
  <Application>Microsoft Office PowerPoint</Application>
  <PresentationFormat>Custom</PresentationFormat>
  <Paragraphs>64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Office Theme</vt:lpstr>
      <vt:lpstr>মাল্টিমিডিয়া ক্লাশে সবাইকে স্বাগতম </vt:lpstr>
      <vt:lpstr>পরিচিতি </vt:lpstr>
      <vt:lpstr>এসো আমরা একটি ভিডিও দেখি- </vt:lpstr>
      <vt:lpstr>আজকের পাঠ </vt:lpstr>
      <vt:lpstr>     এই পাঠ শেষে শিক্ষার্থীরা …</vt:lpstr>
      <vt:lpstr>অপরাধ কি?</vt:lpstr>
      <vt:lpstr>PowerPoint Presentation</vt:lpstr>
      <vt:lpstr>একক কাজ </vt:lpstr>
      <vt:lpstr>ভৌগলিক পরিবেশ </vt:lpstr>
      <vt:lpstr> দৈহিক ও মানসিক প্রকৃতি </vt:lpstr>
      <vt:lpstr>বংশগতি প্রকৃতি </vt:lpstr>
      <vt:lpstr>অর্থনৈতিক কারণ </vt:lpstr>
      <vt:lpstr>সামাজিক কারণ  i.পারিবারিক পরিবেশ </vt:lpstr>
      <vt:lpstr>  ii. খেলাধুলার পরিবেশ </vt:lpstr>
      <vt:lpstr> iii. শিক্ষা প্রতিষ্ঠান </vt:lpstr>
      <vt:lpstr>  iv. সামাজিক রীতি-নীতি</vt:lpstr>
      <vt:lpstr> v. শ্রেণি বৈষম্য </vt:lpstr>
      <vt:lpstr>  vi. কোর্ট ও জেলখানা </vt:lpstr>
      <vt:lpstr>  vii. জটিল সমাজব্যবস্থা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36</cp:revision>
  <dcterms:created xsi:type="dcterms:W3CDTF">2019-12-13T13:54:59Z</dcterms:created>
  <dcterms:modified xsi:type="dcterms:W3CDTF">2019-12-20T01:11:42Z</dcterms:modified>
</cp:coreProperties>
</file>