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6" r:id="rId3"/>
    <p:sldId id="258" r:id="rId4"/>
    <p:sldId id="277" r:id="rId5"/>
    <p:sldId id="278" r:id="rId6"/>
    <p:sldId id="288" r:id="rId7"/>
    <p:sldId id="260" r:id="rId8"/>
    <p:sldId id="267" r:id="rId9"/>
    <p:sldId id="261" r:id="rId10"/>
    <p:sldId id="262" r:id="rId11"/>
    <p:sldId id="263" r:id="rId12"/>
    <p:sldId id="264" r:id="rId13"/>
    <p:sldId id="265" r:id="rId14"/>
    <p:sldId id="266" r:id="rId15"/>
    <p:sldId id="282" r:id="rId16"/>
    <p:sldId id="268" r:id="rId17"/>
    <p:sldId id="280" r:id="rId18"/>
    <p:sldId id="281" r:id="rId19"/>
  </p:sldIdLst>
  <p:sldSz cx="11430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88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9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6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1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8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41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6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3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2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8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3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3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6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0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3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8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3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5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3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8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3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4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8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3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F0376-999B-4FE6-9DA3-0E023966323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3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3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0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DA1F0A-0D0E-40E9-B746-800C2BF12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781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22E7FD-3CB3-47F8-A7D6-70EC6A57EE08}"/>
              </a:ext>
            </a:extLst>
          </p:cNvPr>
          <p:cNvSpPr txBox="1"/>
          <p:nvPr/>
        </p:nvSpPr>
        <p:spPr>
          <a:xfrm>
            <a:off x="4290646" y="2635234"/>
            <a:ext cx="4487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</a:p>
        </p:txBody>
      </p:sp>
    </p:spTree>
    <p:extLst>
      <p:ext uri="{BB962C8B-B14F-4D97-AF65-F5344CB8AC3E}">
        <p14:creationId xmlns:p14="http://schemas.microsoft.com/office/powerpoint/2010/main" val="28907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1C54-2CA2-41A0-9F4F-057FD6A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366" y="369259"/>
            <a:ext cx="10287758" cy="847104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বয়সভিত্তিক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অসমতা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A1BC2F-F457-44F1-8669-EE0ABA0D76D2}"/>
              </a:ext>
            </a:extLst>
          </p:cNvPr>
          <p:cNvSpPr txBox="1"/>
          <p:nvPr/>
        </p:nvSpPr>
        <p:spPr>
          <a:xfrm>
            <a:off x="351692" y="5210376"/>
            <a:ext cx="10841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শক্তিশালী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সাংস্কৃতিক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শিশু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কিশোর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যুবক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বৃদ্ধ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ভাগ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কাজের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60EB603-FADF-41C6-92E1-AE229139F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8" y="1463041"/>
            <a:ext cx="2917656" cy="3249636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B736A6-E55D-49B3-8708-BEEE13B0D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588" y="1463041"/>
            <a:ext cx="2917655" cy="32496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292D7B-1247-4482-9809-F3BD03CF23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73" y="1463041"/>
            <a:ext cx="3045070" cy="324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7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FEDC4-D00B-444F-9A6E-271150319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60" y="370110"/>
            <a:ext cx="10043885" cy="657328"/>
          </a:xfrm>
        </p:spPr>
        <p:txBody>
          <a:bodyPr anchor="t">
            <a:no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বুদ্ধিভিত্তিক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অসমতা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99D09-A32A-48A1-A7ED-D92EA117180C}"/>
              </a:ext>
            </a:extLst>
          </p:cNvPr>
          <p:cNvSpPr txBox="1"/>
          <p:nvPr/>
        </p:nvSpPr>
        <p:spPr>
          <a:xfrm>
            <a:off x="230135" y="4831030"/>
            <a:ext cx="10969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উচ্চ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ছেলেমেয়েদের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বুদ্ধিমত্তা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অশিক্ষিত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ছেলেমেয়েদের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বুদ্ধিমত্তার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তুলনায়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D61335-625A-454E-817C-45CEAAE29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07" y="1386184"/>
            <a:ext cx="2927246" cy="3086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84E845-A310-4A8A-A7B8-32FCFC5D0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53" y="1386184"/>
            <a:ext cx="2927246" cy="3086100"/>
          </a:xfrm>
          <a:prstGeom prst="rect">
            <a:avLst/>
          </a:prstGeom>
        </p:spPr>
      </p:pic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74D616A5-8C21-4645-9B49-64AEEF206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01" y="1386183"/>
            <a:ext cx="2987906" cy="3086099"/>
          </a:xfrm>
        </p:spPr>
      </p:pic>
    </p:spTree>
    <p:extLst>
      <p:ext uri="{BB962C8B-B14F-4D97-AF65-F5344CB8AC3E}">
        <p14:creationId xmlns:p14="http://schemas.microsoft.com/office/powerpoint/2010/main" val="303406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6401-7F86-4BD1-B8CA-3CCC99B2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74" y="367013"/>
            <a:ext cx="10421257" cy="1242715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নরগোষ্ঠীগত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অসমতা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0F231-912B-4932-8173-565446B8E0AB}"/>
              </a:ext>
            </a:extLst>
          </p:cNvPr>
          <p:cNvSpPr txBox="1"/>
          <p:nvPr/>
        </p:nvSpPr>
        <p:spPr>
          <a:xfrm>
            <a:off x="504373" y="5290658"/>
            <a:ext cx="10419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শারীরিক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অবয়বকে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প্রধানরূপে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উৎকৃষ্ট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নিকৃষ্ট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বিবেচনা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72C3778-931C-4DA0-9F45-ABA6C4401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9" y="3072826"/>
            <a:ext cx="3043722" cy="200124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503512-001F-40FD-9959-0EA1C13C6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89" y="1076319"/>
            <a:ext cx="2734232" cy="17430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0E99BC-208F-43EC-A838-C9F9785EC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95" y="1076320"/>
            <a:ext cx="2857500" cy="17430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B10118-E5EC-4987-A787-7191E5C95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8" y="1076320"/>
            <a:ext cx="3043721" cy="17430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C43323-88F6-4260-8B6A-D34A795F06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89" y="3072827"/>
            <a:ext cx="2734232" cy="20012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EDFF44-50A8-4F5E-8EA1-635DD8245E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95" y="3072826"/>
            <a:ext cx="2857500" cy="200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B7C5-1A37-4D11-9B6C-67D10DF1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73" y="570656"/>
            <a:ext cx="10757853" cy="1242715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শ্রমবিভাজনভিত্তিক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অসমতা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EEAAD-8490-4B5C-857F-F69508817457}"/>
              </a:ext>
            </a:extLst>
          </p:cNvPr>
          <p:cNvSpPr txBox="1"/>
          <p:nvPr/>
        </p:nvSpPr>
        <p:spPr>
          <a:xfrm>
            <a:off x="1006020" y="5551871"/>
            <a:ext cx="9629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দক্ষ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অদক্ষ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শ্রমের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অসমতা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ওঠে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91E73E-3DCD-4780-9617-F0CD597C6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93" y="1449832"/>
            <a:ext cx="3047995" cy="358640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CD5E81-1894-4406-9BEB-C60153F1F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058" y="1495868"/>
            <a:ext cx="2876549" cy="3540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7E209A-BB38-4A8B-9F1F-5F759FF34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49" y="1495868"/>
            <a:ext cx="2876549" cy="354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7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5" y="250192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শ্রেণিভেদে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অসমতা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246187" y="5386390"/>
            <a:ext cx="1088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মালিক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পুঁজিপতি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শ্রমিক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সর্বহারা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সর্বদা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বিরাজ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864D41-42A3-40D5-B6AB-387BBAAAE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5" y="1248506"/>
            <a:ext cx="3127422" cy="388268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E909AB-6ED2-4305-9794-FAA5E79FD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444" y="1252025"/>
            <a:ext cx="3127422" cy="38826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C1D21E-0C39-46D9-858B-EC6FD77D2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09" y="1248506"/>
            <a:ext cx="3127422" cy="388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6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5" y="361534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ক্ষমতাগত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অসমতা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218050" y="4805302"/>
            <a:ext cx="10944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ক্ষমতা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অসমভাবে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বন্টিত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মাত্রা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সমাজভেদে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ভিন্ন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হওয়ায়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দেখা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9826BB-DDA7-4CF2-A018-9C6D53AEE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602" y="1275575"/>
            <a:ext cx="3171825" cy="34154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DD503C-C7AF-4515-A5ED-9CE415CA9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178" y="1263452"/>
            <a:ext cx="3335360" cy="3415487"/>
          </a:xfrm>
          <a:prstGeom prst="rect">
            <a:avLst/>
          </a:prstGeom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8B5E2D7B-F64D-4873-B05C-7F891BD4D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5" y="1263453"/>
            <a:ext cx="3171825" cy="3415487"/>
          </a:xfrm>
        </p:spPr>
      </p:pic>
    </p:spTree>
    <p:extLst>
      <p:ext uri="{BB962C8B-B14F-4D97-AF65-F5344CB8AC3E}">
        <p14:creationId xmlns:p14="http://schemas.microsoft.com/office/powerpoint/2010/main" val="190895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9342-5BB6-43C0-9B1F-0CBB0B92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385A6-E45A-4E85-9FFB-0A70E093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11" y="5167310"/>
            <a:ext cx="10747977" cy="10764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তোমরা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এলাকায়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বসবাস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এলাকার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অসমতা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প্রতিবেদন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দলীয়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আলোচনার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C2C2BD-7453-4CB2-8BD6-826BBC4AE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90690"/>
            <a:ext cx="6105378" cy="303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7A9D-5339-48AB-84A2-7E2E0F5B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1" y="320433"/>
            <a:ext cx="10339754" cy="1200834"/>
          </a:xfrm>
        </p:spPr>
        <p:txBody>
          <a:bodyPr>
            <a:normAutofit/>
          </a:bodyPr>
          <a:lstStyle/>
          <a:p>
            <a:pPr algn="ctr"/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3F349-12E2-4D1A-B483-907B469B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5062453"/>
            <a:ext cx="10339754" cy="16619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সমাজজীবনে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অসমতা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অবশ্যম্ভাবী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”-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পক্ষে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যুক্তি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3BA4C-4CFE-4406-B4E7-8E5E0AF8425C}"/>
              </a:ext>
            </a:extLst>
          </p:cNvPr>
          <p:cNvSpPr txBox="1"/>
          <p:nvPr/>
        </p:nvSpPr>
        <p:spPr>
          <a:xfrm>
            <a:off x="2846717" y="2122907"/>
            <a:ext cx="545081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2B35E-3F86-4C17-87E1-EAED49D88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88" y="1521267"/>
            <a:ext cx="8354707" cy="32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4BB59EE-9EE5-49DD-A2A7-752EC53CC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30000" cy="685800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E9D199-2DF6-4D67-971E-6655C61D5D60}"/>
              </a:ext>
            </a:extLst>
          </p:cNvPr>
          <p:cNvSpPr txBox="1"/>
          <p:nvPr/>
        </p:nvSpPr>
        <p:spPr>
          <a:xfrm>
            <a:off x="5156662" y="1254789"/>
            <a:ext cx="30917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" panose="02000000000000000000" pitchFamily="2" charset="0"/>
                <a:cs typeface="Nikosh" panose="02000000000000000000" pitchFamily="2" charset="0"/>
              </a:rPr>
              <a:t>ধন</a:t>
            </a:r>
            <a:r>
              <a:rPr lang="as-IN" sz="88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8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88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8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88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1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3C2E-A624-4D32-A097-3E404E9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87" y="371084"/>
            <a:ext cx="10222523" cy="120083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D8A8B-A8F8-483A-88E2-A046B6246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5506" y="3274454"/>
            <a:ext cx="5257531" cy="31444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হাফিজুর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ষক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বাগেরহাট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বাতায়ন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আইডি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 hafiz1984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17329-872B-4830-8B6F-AADE7AB4F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6950" y="3274452"/>
            <a:ext cx="4621460" cy="2677209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    : </a:t>
            </a: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একাদশ</a:t>
            </a:r>
            <a:endParaRPr lang="en-US" sz="39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য়    : 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জবিজ্ঞান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১ম প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39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অধ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য়   : </a:t>
            </a: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অষ্টম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     : ৮ </a:t>
            </a:r>
            <a:r>
              <a:rPr lang="en-US" sz="3900">
                <a:latin typeface="Nikosh" panose="02000000000000000000" pitchFamily="2" charset="0"/>
                <a:cs typeface="Nikosh" panose="02000000000000000000" pitchFamily="2" charset="0"/>
              </a:rPr>
              <a:t>ও  ৯ </a:t>
            </a:r>
            <a:endParaRPr lang="en-US" sz="39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    : ৫০ </a:t>
            </a: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723510-2FCB-4C68-A92C-A28882772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63" y="1691958"/>
            <a:ext cx="1749876" cy="146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FEBA1-3DD1-402B-8329-CBD704058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90" y="184034"/>
            <a:ext cx="9718620" cy="658508"/>
          </a:xfrm>
        </p:spPr>
        <p:txBody>
          <a:bodyPr anchor="t">
            <a:no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ছবিগুলো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3D2332-2B00-4336-B5C3-EB8FD2421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31" y="1010292"/>
            <a:ext cx="3028950" cy="253476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68B040-6260-4EEB-96B6-326C218B9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47" y="1010292"/>
            <a:ext cx="3324222" cy="2534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9DB1F2-EC36-4083-9D0C-8EC8C24D1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31" y="3728592"/>
            <a:ext cx="2952750" cy="2777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A8533B-EC9E-47D6-AE74-89F46AE5EF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47" y="3728592"/>
            <a:ext cx="3324222" cy="27776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5D434B-347A-413C-9970-A927919047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89" y="1010291"/>
            <a:ext cx="3028950" cy="25347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F22E68-1462-4511-B053-D41BEC1380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89" y="3712807"/>
            <a:ext cx="3021770" cy="277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1243-E3A7-4453-A9A3-9E20E011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70" y="1197636"/>
            <a:ext cx="10016197" cy="120083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াঠ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976EF-B700-441D-8A2C-BA82CACA9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6" y="3429000"/>
            <a:ext cx="10016197" cy="98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অসমতার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ধারনা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উৎপত্তি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প্রকারভেদ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41371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11" y="654629"/>
            <a:ext cx="10142806" cy="1242715"/>
          </a:xfrm>
        </p:spPr>
        <p:txBody>
          <a:bodyPr/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েষে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D6E0A-B919-4555-8BBE-4CDE55951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02" y="2489165"/>
            <a:ext cx="10508566" cy="3205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    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অসমতা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বে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    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অসমতার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উৎপত্তি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প্রকারভেদ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    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অসমতার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প্রকারভেদ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ণ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রতে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ারবে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     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71755E4-6737-4439-B5D4-B3675A3CB1F4}"/>
              </a:ext>
            </a:extLst>
          </p:cNvPr>
          <p:cNvSpPr/>
          <p:nvPr/>
        </p:nvSpPr>
        <p:spPr>
          <a:xfrm>
            <a:off x="759657" y="2559503"/>
            <a:ext cx="562708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D069E8F-D2E7-4B60-9EB7-530628DDEA41}"/>
              </a:ext>
            </a:extLst>
          </p:cNvPr>
          <p:cNvSpPr/>
          <p:nvPr/>
        </p:nvSpPr>
        <p:spPr>
          <a:xfrm>
            <a:off x="759657" y="3246004"/>
            <a:ext cx="562708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0A49E65-2E0E-4373-BC5F-97C1179B1151}"/>
              </a:ext>
            </a:extLst>
          </p:cNvPr>
          <p:cNvSpPr/>
          <p:nvPr/>
        </p:nvSpPr>
        <p:spPr>
          <a:xfrm>
            <a:off x="759657" y="3796011"/>
            <a:ext cx="562708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19432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931" y="1356107"/>
            <a:ext cx="10142806" cy="1012874"/>
          </a:xfrm>
        </p:spPr>
        <p:txBody>
          <a:bodyPr/>
          <a:lstStyle/>
          <a:p>
            <a:pPr algn="ctr"/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অসমতা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96C341-857D-4F07-B392-7F6207440342}"/>
              </a:ext>
            </a:extLst>
          </p:cNvPr>
          <p:cNvSpPr txBox="1"/>
          <p:nvPr/>
        </p:nvSpPr>
        <p:spPr>
          <a:xfrm>
            <a:off x="604907" y="3268228"/>
            <a:ext cx="101428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্মেলসার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“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্থা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র্যাদার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সকলেই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ধিকার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পায়না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ষমতা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স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্মানের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ষেত্রে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”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099A33-ED7B-4C03-B79F-85E508D46411}"/>
              </a:ext>
            </a:extLst>
          </p:cNvPr>
          <p:cNvSpPr txBox="1"/>
          <p:nvPr/>
        </p:nvSpPr>
        <p:spPr>
          <a:xfrm>
            <a:off x="604907" y="4937668"/>
            <a:ext cx="10142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ূষণ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বলেন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বস্থান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পদমর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্যমান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অ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ুযোগ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িধা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অ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”।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5ED350-FA59-428A-904A-8332DAA4E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5" y="532285"/>
            <a:ext cx="2143125" cy="2143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B4F119-A440-41E9-8A34-668771371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487" y="527226"/>
            <a:ext cx="2181225" cy="214312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BE8A4A1-C795-4120-B4B2-B4095CDF6A18}"/>
              </a:ext>
            </a:extLst>
          </p:cNvPr>
          <p:cNvSpPr/>
          <p:nvPr/>
        </p:nvSpPr>
        <p:spPr>
          <a:xfrm>
            <a:off x="400931" y="2593072"/>
            <a:ext cx="3017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্মেলসার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B580C7-4C7C-4ADD-822B-63EA57EC531E}"/>
              </a:ext>
            </a:extLst>
          </p:cNvPr>
          <p:cNvSpPr/>
          <p:nvPr/>
        </p:nvSpPr>
        <p:spPr>
          <a:xfrm>
            <a:off x="8643867" y="2657867"/>
            <a:ext cx="2181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ূষণ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858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675250" y="554058"/>
            <a:ext cx="10132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একনজরে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অসমতার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উৎপত্তি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প্রকারভেদ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A1F5A-9C67-4757-AC0F-455386424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517" y="1857603"/>
            <a:ext cx="7575957" cy="4446339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লিঙ্গভিত্তিক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অসমতা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বয়সভিত্তিক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অসমতা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বুদ্ধিভিত্তিক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অসমতা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নরগোষ্ঠীগত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অসমতা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শ্রমবিভাজনভিত্তিক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অসমতা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শ্রেণিভেদে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অসমতা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ক্ষমতাগত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অসমতা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</a:t>
            </a:r>
          </a:p>
          <a:p>
            <a:pPr marL="0" indent="0">
              <a:buNone/>
            </a:pP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F546-AFEB-4FB0-BA13-EEE4F138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33" y="373974"/>
            <a:ext cx="9858375" cy="124271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8036B-BB72-410A-A91F-D91AEF06E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932" y="5021370"/>
            <a:ext cx="9565274" cy="9151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নেইল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স্মেলসারের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অসমতার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সংজ্ঞাটি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D91F7-09E0-404D-B881-FB87B28B3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07" y="1616687"/>
            <a:ext cx="4595422" cy="28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B3E1F-BE0E-4E08-B30F-E7BA3EBA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65" y="470337"/>
            <a:ext cx="8750325" cy="844114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লিঙ্গভিত্তিক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অসমতা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C1000-AF63-4806-B0B8-662E2091D40B}"/>
              </a:ext>
            </a:extLst>
          </p:cNvPr>
          <p:cNvSpPr txBox="1"/>
          <p:nvPr/>
        </p:nvSpPr>
        <p:spPr>
          <a:xfrm>
            <a:off x="119575" y="5251073"/>
            <a:ext cx="11190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পুরুষ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নারীর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লিঙ্গ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ভেদাভেদের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দোহাই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নারী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পুরুষের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পার্থক্য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5A86E25-21B3-4C59-868A-88AB4B800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76" y="1495425"/>
            <a:ext cx="2986599" cy="3020304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C31BD9-3C11-4DBA-83CA-5D69A628C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525" y="1495426"/>
            <a:ext cx="2986599" cy="30203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8ACDC4-1D86-42B7-8CE2-2896BFEAD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93" y="1495426"/>
            <a:ext cx="2986598" cy="302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729</TotalTime>
  <Words>543</Words>
  <Application>Microsoft Office PowerPoint</Application>
  <PresentationFormat>Custom</PresentationFormat>
  <Paragraphs>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</vt:lpstr>
      <vt:lpstr>Office Theme</vt:lpstr>
      <vt:lpstr>PowerPoint Presentation</vt:lpstr>
      <vt:lpstr>পরিচিতি </vt:lpstr>
      <vt:lpstr>নিচের ছবিগুলো লক্ষ্য কর</vt:lpstr>
      <vt:lpstr>আজকের পাঠ </vt:lpstr>
      <vt:lpstr>     এই পাঠ শেষে শিক্ষার্থীরা …</vt:lpstr>
      <vt:lpstr>     সামাজিক অসমতা?</vt:lpstr>
      <vt:lpstr>PowerPoint Presentation</vt:lpstr>
      <vt:lpstr>একক কাজ </vt:lpstr>
      <vt:lpstr>লিঙ্গভিত্তিক অসমতা </vt:lpstr>
      <vt:lpstr>বয়সভিত্তিক অসমতা </vt:lpstr>
      <vt:lpstr>বুদ্ধিভিত্তিক অসমতা </vt:lpstr>
      <vt:lpstr>নরগোষ্ঠীগত অসমতা </vt:lpstr>
      <vt:lpstr>শ্রমবিভাজনভিত্তিক অসমতা  </vt:lpstr>
      <vt:lpstr>শ্রেণিভেদে অসমতা </vt:lpstr>
      <vt:lpstr>ক্ষমতাগত অসমতা </vt:lpstr>
      <vt:lpstr>দলগত কাজ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HAFIZUR RAHMAN</dc:creator>
  <cp:lastModifiedBy>MD HAFIZUR RAHMAN</cp:lastModifiedBy>
  <cp:revision>67</cp:revision>
  <dcterms:created xsi:type="dcterms:W3CDTF">2019-12-13T13:54:59Z</dcterms:created>
  <dcterms:modified xsi:type="dcterms:W3CDTF">2019-12-20T16:17:10Z</dcterms:modified>
</cp:coreProperties>
</file>