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9" r:id="rId3"/>
    <p:sldId id="258" r:id="rId4"/>
    <p:sldId id="319" r:id="rId5"/>
    <p:sldId id="260" r:id="rId6"/>
    <p:sldId id="261" r:id="rId7"/>
    <p:sldId id="290" r:id="rId8"/>
    <p:sldId id="266" r:id="rId9"/>
    <p:sldId id="301" r:id="rId10"/>
    <p:sldId id="309" r:id="rId11"/>
    <p:sldId id="303" r:id="rId12"/>
    <p:sldId id="304" r:id="rId13"/>
    <p:sldId id="305" r:id="rId14"/>
    <p:sldId id="306" r:id="rId15"/>
    <p:sldId id="265" r:id="rId16"/>
    <p:sldId id="308" r:id="rId17"/>
    <p:sldId id="310" r:id="rId18"/>
    <p:sldId id="311" r:id="rId19"/>
    <p:sldId id="312" r:id="rId20"/>
    <p:sldId id="313" r:id="rId21"/>
    <p:sldId id="314" r:id="rId22"/>
    <p:sldId id="315" r:id="rId23"/>
    <p:sldId id="264" r:id="rId24"/>
    <p:sldId id="316" r:id="rId25"/>
    <p:sldId id="291" r:id="rId26"/>
    <p:sldId id="296" r:id="rId27"/>
  </p:sldIdLst>
  <p:sldSz cx="12344400" cy="7315200"/>
  <p:notesSz cx="6858000" cy="9144000"/>
  <p:defaultTextStyle>
    <a:defPPr>
      <a:defRPr lang="en-US"/>
    </a:defPPr>
    <a:lvl1pPr marL="0" algn="l" defTabSz="943661" rtl="0" eaLnBrk="1" latinLnBrk="0" hangingPunct="1">
      <a:defRPr sz="1858" kern="1200">
        <a:solidFill>
          <a:schemeClr val="tx1"/>
        </a:solidFill>
        <a:latin typeface="+mn-lt"/>
        <a:ea typeface="+mn-ea"/>
        <a:cs typeface="+mn-cs"/>
      </a:defRPr>
    </a:lvl1pPr>
    <a:lvl2pPr marL="471830" algn="l" defTabSz="943661" rtl="0" eaLnBrk="1" latinLnBrk="0" hangingPunct="1">
      <a:defRPr sz="1858" kern="1200">
        <a:solidFill>
          <a:schemeClr val="tx1"/>
        </a:solidFill>
        <a:latin typeface="+mn-lt"/>
        <a:ea typeface="+mn-ea"/>
        <a:cs typeface="+mn-cs"/>
      </a:defRPr>
    </a:lvl2pPr>
    <a:lvl3pPr marL="943661" algn="l" defTabSz="943661" rtl="0" eaLnBrk="1" latinLnBrk="0" hangingPunct="1">
      <a:defRPr sz="1858" kern="1200">
        <a:solidFill>
          <a:schemeClr val="tx1"/>
        </a:solidFill>
        <a:latin typeface="+mn-lt"/>
        <a:ea typeface="+mn-ea"/>
        <a:cs typeface="+mn-cs"/>
      </a:defRPr>
    </a:lvl3pPr>
    <a:lvl4pPr marL="1415491" algn="l" defTabSz="943661" rtl="0" eaLnBrk="1" latinLnBrk="0" hangingPunct="1">
      <a:defRPr sz="1858" kern="1200">
        <a:solidFill>
          <a:schemeClr val="tx1"/>
        </a:solidFill>
        <a:latin typeface="+mn-lt"/>
        <a:ea typeface="+mn-ea"/>
        <a:cs typeface="+mn-cs"/>
      </a:defRPr>
    </a:lvl4pPr>
    <a:lvl5pPr marL="1887322" algn="l" defTabSz="943661" rtl="0" eaLnBrk="1" latinLnBrk="0" hangingPunct="1">
      <a:defRPr sz="1858" kern="1200">
        <a:solidFill>
          <a:schemeClr val="tx1"/>
        </a:solidFill>
        <a:latin typeface="+mn-lt"/>
        <a:ea typeface="+mn-ea"/>
        <a:cs typeface="+mn-cs"/>
      </a:defRPr>
    </a:lvl5pPr>
    <a:lvl6pPr marL="2359152" algn="l" defTabSz="943661" rtl="0" eaLnBrk="1" latinLnBrk="0" hangingPunct="1">
      <a:defRPr sz="1858" kern="1200">
        <a:solidFill>
          <a:schemeClr val="tx1"/>
        </a:solidFill>
        <a:latin typeface="+mn-lt"/>
        <a:ea typeface="+mn-ea"/>
        <a:cs typeface="+mn-cs"/>
      </a:defRPr>
    </a:lvl6pPr>
    <a:lvl7pPr marL="2830982" algn="l" defTabSz="943661" rtl="0" eaLnBrk="1" latinLnBrk="0" hangingPunct="1">
      <a:defRPr sz="1858" kern="1200">
        <a:solidFill>
          <a:schemeClr val="tx1"/>
        </a:solidFill>
        <a:latin typeface="+mn-lt"/>
        <a:ea typeface="+mn-ea"/>
        <a:cs typeface="+mn-cs"/>
      </a:defRPr>
    </a:lvl7pPr>
    <a:lvl8pPr marL="3302813" algn="l" defTabSz="943661" rtl="0" eaLnBrk="1" latinLnBrk="0" hangingPunct="1">
      <a:defRPr sz="1858" kern="1200">
        <a:solidFill>
          <a:schemeClr val="tx1"/>
        </a:solidFill>
        <a:latin typeface="+mn-lt"/>
        <a:ea typeface="+mn-ea"/>
        <a:cs typeface="+mn-cs"/>
      </a:defRPr>
    </a:lvl8pPr>
    <a:lvl9pPr marL="3774643" algn="l" defTabSz="943661" rtl="0" eaLnBrk="1" latinLnBrk="0" hangingPunct="1">
      <a:defRPr sz="18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A55FC-17E3-4511-B89D-1822A10748B3}" type="datetimeFigureOut">
              <a:rPr lang="en-US" smtClean="0"/>
              <a:t>27-Nov-19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0" y="1143000"/>
            <a:ext cx="5207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97331-E1A7-4A12-804A-2223E1AAE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3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97331-E1A7-4A12-804A-2223E1AAEC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33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197187"/>
            <a:ext cx="9258300" cy="2546773"/>
          </a:xfrm>
        </p:spPr>
        <p:txBody>
          <a:bodyPr anchor="b"/>
          <a:lstStyle>
            <a:lvl1pPr algn="ctr">
              <a:defRPr sz="60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42174"/>
            <a:ext cx="9258300" cy="1766146"/>
          </a:xfrm>
        </p:spPr>
        <p:txBody>
          <a:bodyPr/>
          <a:lstStyle>
            <a:lvl1pPr marL="0" indent="0" algn="ctr">
              <a:buNone/>
              <a:defRPr sz="2430"/>
            </a:lvl1pPr>
            <a:lvl2pPr marL="462915" indent="0" algn="ctr">
              <a:buNone/>
              <a:defRPr sz="2025"/>
            </a:lvl2pPr>
            <a:lvl3pPr marL="925830" indent="0" algn="ctr">
              <a:buNone/>
              <a:defRPr sz="1823"/>
            </a:lvl3pPr>
            <a:lvl4pPr marL="1388745" indent="0" algn="ctr">
              <a:buNone/>
              <a:defRPr sz="1620"/>
            </a:lvl4pPr>
            <a:lvl5pPr marL="1851660" indent="0" algn="ctr">
              <a:buNone/>
              <a:defRPr sz="1620"/>
            </a:lvl5pPr>
            <a:lvl6pPr marL="2314575" indent="0" algn="ctr">
              <a:buNone/>
              <a:defRPr sz="1620"/>
            </a:lvl6pPr>
            <a:lvl7pPr marL="2777490" indent="0" algn="ctr">
              <a:buNone/>
              <a:defRPr sz="1620"/>
            </a:lvl7pPr>
            <a:lvl8pPr marL="3240405" indent="0" algn="ctr">
              <a:buNone/>
              <a:defRPr sz="1620"/>
            </a:lvl8pPr>
            <a:lvl9pPr marL="3703320" indent="0" algn="ctr">
              <a:buNone/>
              <a:defRPr sz="16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2F2CD-722A-4078-9285-37CAA0A55C5C}" type="datetime1">
              <a:rPr lang="en-US" smtClean="0"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D5D8D-F5E2-489E-A63E-560F862369F9}" type="datetime1">
              <a:rPr lang="en-US" smtClean="0"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5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389467"/>
            <a:ext cx="2661761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7" y="389467"/>
            <a:ext cx="7830979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0428-3815-4AB3-B6E7-E7D81A90DEF4}" type="datetime1">
              <a:rPr lang="en-US" smtClean="0"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7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491E-7B0C-4957-8216-E67F2E97B812}" type="datetime1">
              <a:rPr lang="en-US" smtClean="0"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823721"/>
            <a:ext cx="10647045" cy="3042919"/>
          </a:xfrm>
        </p:spPr>
        <p:txBody>
          <a:bodyPr anchor="b"/>
          <a:lstStyle>
            <a:lvl1pPr>
              <a:defRPr sz="60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895428"/>
            <a:ext cx="10647045" cy="1600199"/>
          </a:xfrm>
        </p:spPr>
        <p:txBody>
          <a:bodyPr/>
          <a:lstStyle>
            <a:lvl1pPr marL="0" indent="0">
              <a:buNone/>
              <a:defRPr sz="2430">
                <a:solidFill>
                  <a:schemeClr val="tx1">
                    <a:tint val="75000"/>
                  </a:schemeClr>
                </a:solidFill>
              </a:defRPr>
            </a:lvl1pPr>
            <a:lvl2pPr marL="462915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2pPr>
            <a:lvl3pPr marL="925830" indent="0">
              <a:buNone/>
              <a:defRPr sz="1823">
                <a:solidFill>
                  <a:schemeClr val="tx1">
                    <a:tint val="75000"/>
                  </a:schemeClr>
                </a:solidFill>
              </a:defRPr>
            </a:lvl3pPr>
            <a:lvl4pPr marL="138874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4pPr>
            <a:lvl5pPr marL="18516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5pPr>
            <a:lvl6pPr marL="231457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6pPr>
            <a:lvl7pPr marL="277749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7pPr>
            <a:lvl8pPr marL="3240405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8pPr>
            <a:lvl9pPr marL="370332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6EB4-F7BB-45A8-B683-DFA6D07E989C}" type="datetime1">
              <a:rPr lang="en-US" smtClean="0"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0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947333"/>
            <a:ext cx="524637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947333"/>
            <a:ext cx="524637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DBEB-6E0A-4068-BC7C-677FE574FAAF}" type="datetime1">
              <a:rPr lang="en-US" smtClean="0"/>
              <a:t>27-Nov-19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2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5" y="389467"/>
            <a:ext cx="10647045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286" y="1793241"/>
            <a:ext cx="5222259" cy="878839"/>
          </a:xfrm>
        </p:spPr>
        <p:txBody>
          <a:bodyPr anchor="b"/>
          <a:lstStyle>
            <a:lvl1pPr marL="0" indent="0">
              <a:buNone/>
              <a:defRPr sz="2430" b="1"/>
            </a:lvl1pPr>
            <a:lvl2pPr marL="462915" indent="0">
              <a:buNone/>
              <a:defRPr sz="2025" b="1"/>
            </a:lvl2pPr>
            <a:lvl3pPr marL="925830" indent="0">
              <a:buNone/>
              <a:defRPr sz="1823" b="1"/>
            </a:lvl3pPr>
            <a:lvl4pPr marL="1388745" indent="0">
              <a:buNone/>
              <a:defRPr sz="1620" b="1"/>
            </a:lvl4pPr>
            <a:lvl5pPr marL="1851660" indent="0">
              <a:buNone/>
              <a:defRPr sz="1620" b="1"/>
            </a:lvl5pPr>
            <a:lvl6pPr marL="2314575" indent="0">
              <a:buNone/>
              <a:defRPr sz="1620" b="1"/>
            </a:lvl6pPr>
            <a:lvl7pPr marL="2777490" indent="0">
              <a:buNone/>
              <a:defRPr sz="1620" b="1"/>
            </a:lvl7pPr>
            <a:lvl8pPr marL="3240405" indent="0">
              <a:buNone/>
              <a:defRPr sz="1620" b="1"/>
            </a:lvl8pPr>
            <a:lvl9pPr marL="3703320" indent="0">
              <a:buNone/>
              <a:defRPr sz="16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286" y="2672080"/>
            <a:ext cx="5222259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352" y="1793241"/>
            <a:ext cx="5247978" cy="878839"/>
          </a:xfrm>
        </p:spPr>
        <p:txBody>
          <a:bodyPr anchor="b"/>
          <a:lstStyle>
            <a:lvl1pPr marL="0" indent="0">
              <a:buNone/>
              <a:defRPr sz="2430" b="1"/>
            </a:lvl1pPr>
            <a:lvl2pPr marL="462915" indent="0">
              <a:buNone/>
              <a:defRPr sz="2025" b="1"/>
            </a:lvl2pPr>
            <a:lvl3pPr marL="925830" indent="0">
              <a:buNone/>
              <a:defRPr sz="1823" b="1"/>
            </a:lvl3pPr>
            <a:lvl4pPr marL="1388745" indent="0">
              <a:buNone/>
              <a:defRPr sz="1620" b="1"/>
            </a:lvl4pPr>
            <a:lvl5pPr marL="1851660" indent="0">
              <a:buNone/>
              <a:defRPr sz="1620" b="1"/>
            </a:lvl5pPr>
            <a:lvl6pPr marL="2314575" indent="0">
              <a:buNone/>
              <a:defRPr sz="1620" b="1"/>
            </a:lvl6pPr>
            <a:lvl7pPr marL="2777490" indent="0">
              <a:buNone/>
              <a:defRPr sz="1620" b="1"/>
            </a:lvl7pPr>
            <a:lvl8pPr marL="3240405" indent="0">
              <a:buNone/>
              <a:defRPr sz="1620" b="1"/>
            </a:lvl8pPr>
            <a:lvl9pPr marL="3703320" indent="0">
              <a:buNone/>
              <a:defRPr sz="16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352" y="2672080"/>
            <a:ext cx="5247978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7221-78E7-4F87-BE9B-576CA38A7009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2A8D-15BB-48DF-85BD-68A898EB8339}" type="datetime1">
              <a:rPr lang="en-US" smtClean="0"/>
              <a:t>27-Nov-19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6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23D3-1792-473A-B1C2-5147F9741FB9}" type="datetime1">
              <a:rPr lang="en-US" smtClean="0"/>
              <a:t>27-Nov-19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7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87680"/>
            <a:ext cx="3981390" cy="1706880"/>
          </a:xfrm>
        </p:spPr>
        <p:txBody>
          <a:bodyPr anchor="b"/>
          <a:lstStyle>
            <a:lvl1pPr>
              <a:defRPr sz="3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1053254"/>
            <a:ext cx="6249353" cy="5198533"/>
          </a:xfrm>
        </p:spPr>
        <p:txBody>
          <a:bodyPr/>
          <a:lstStyle>
            <a:lvl1pPr>
              <a:defRPr sz="3240"/>
            </a:lvl1pPr>
            <a:lvl2pPr>
              <a:defRPr sz="2835"/>
            </a:lvl2pPr>
            <a:lvl3pPr>
              <a:defRPr sz="243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194560"/>
            <a:ext cx="3981390" cy="4065694"/>
          </a:xfrm>
        </p:spPr>
        <p:txBody>
          <a:bodyPr/>
          <a:lstStyle>
            <a:lvl1pPr marL="0" indent="0">
              <a:buNone/>
              <a:defRPr sz="1620"/>
            </a:lvl1pPr>
            <a:lvl2pPr marL="462915" indent="0">
              <a:buNone/>
              <a:defRPr sz="1418"/>
            </a:lvl2pPr>
            <a:lvl3pPr marL="925830" indent="0">
              <a:buNone/>
              <a:defRPr sz="1215"/>
            </a:lvl3pPr>
            <a:lvl4pPr marL="1388745" indent="0">
              <a:buNone/>
              <a:defRPr sz="1013"/>
            </a:lvl4pPr>
            <a:lvl5pPr marL="1851660" indent="0">
              <a:buNone/>
              <a:defRPr sz="1013"/>
            </a:lvl5pPr>
            <a:lvl6pPr marL="2314575" indent="0">
              <a:buNone/>
              <a:defRPr sz="1013"/>
            </a:lvl6pPr>
            <a:lvl7pPr marL="2777490" indent="0">
              <a:buNone/>
              <a:defRPr sz="1013"/>
            </a:lvl7pPr>
            <a:lvl8pPr marL="3240405" indent="0">
              <a:buNone/>
              <a:defRPr sz="1013"/>
            </a:lvl8pPr>
            <a:lvl9pPr marL="3703320" indent="0">
              <a:buNone/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19C6F-20A9-41D5-9C4F-C25776FB0755}" type="datetime1">
              <a:rPr lang="en-US" smtClean="0"/>
              <a:t>27-Nov-19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4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6" y="487680"/>
            <a:ext cx="3981390" cy="1706880"/>
          </a:xfrm>
        </p:spPr>
        <p:txBody>
          <a:bodyPr anchor="b"/>
          <a:lstStyle>
            <a:lvl1pPr>
              <a:defRPr sz="3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7978" y="1053254"/>
            <a:ext cx="6249353" cy="5198533"/>
          </a:xfrm>
        </p:spPr>
        <p:txBody>
          <a:bodyPr anchor="t"/>
          <a:lstStyle>
            <a:lvl1pPr marL="0" indent="0">
              <a:buNone/>
              <a:defRPr sz="3240"/>
            </a:lvl1pPr>
            <a:lvl2pPr marL="462915" indent="0">
              <a:buNone/>
              <a:defRPr sz="2835"/>
            </a:lvl2pPr>
            <a:lvl3pPr marL="925830" indent="0">
              <a:buNone/>
              <a:defRPr sz="2430"/>
            </a:lvl3pPr>
            <a:lvl4pPr marL="1388745" indent="0">
              <a:buNone/>
              <a:defRPr sz="2025"/>
            </a:lvl4pPr>
            <a:lvl5pPr marL="1851660" indent="0">
              <a:buNone/>
              <a:defRPr sz="2025"/>
            </a:lvl5pPr>
            <a:lvl6pPr marL="2314575" indent="0">
              <a:buNone/>
              <a:defRPr sz="2025"/>
            </a:lvl6pPr>
            <a:lvl7pPr marL="2777490" indent="0">
              <a:buNone/>
              <a:defRPr sz="2025"/>
            </a:lvl7pPr>
            <a:lvl8pPr marL="3240405" indent="0">
              <a:buNone/>
              <a:defRPr sz="2025"/>
            </a:lvl8pPr>
            <a:lvl9pPr marL="3703320" indent="0">
              <a:buNone/>
              <a:defRPr sz="20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6" y="2194560"/>
            <a:ext cx="3981390" cy="4065694"/>
          </a:xfrm>
        </p:spPr>
        <p:txBody>
          <a:bodyPr/>
          <a:lstStyle>
            <a:lvl1pPr marL="0" indent="0">
              <a:buNone/>
              <a:defRPr sz="1620"/>
            </a:lvl1pPr>
            <a:lvl2pPr marL="462915" indent="0">
              <a:buNone/>
              <a:defRPr sz="1418"/>
            </a:lvl2pPr>
            <a:lvl3pPr marL="925830" indent="0">
              <a:buNone/>
              <a:defRPr sz="1215"/>
            </a:lvl3pPr>
            <a:lvl4pPr marL="1388745" indent="0">
              <a:buNone/>
              <a:defRPr sz="1013"/>
            </a:lvl4pPr>
            <a:lvl5pPr marL="1851660" indent="0">
              <a:buNone/>
              <a:defRPr sz="1013"/>
            </a:lvl5pPr>
            <a:lvl6pPr marL="2314575" indent="0">
              <a:buNone/>
              <a:defRPr sz="1013"/>
            </a:lvl6pPr>
            <a:lvl7pPr marL="2777490" indent="0">
              <a:buNone/>
              <a:defRPr sz="1013"/>
            </a:lvl7pPr>
            <a:lvl8pPr marL="3240405" indent="0">
              <a:buNone/>
              <a:defRPr sz="1013"/>
            </a:lvl8pPr>
            <a:lvl9pPr marL="3703320" indent="0">
              <a:buNone/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69F4-5E77-4964-A692-FB3F94A471C8}" type="datetime1">
              <a:rPr lang="en-US" smtClean="0"/>
              <a:t>27-Nov-19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4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389467"/>
            <a:ext cx="1064704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1947333"/>
            <a:ext cx="1064704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6780107"/>
            <a:ext cx="277749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9FD25-CAE0-4574-87E6-0640DD41D672}" type="datetime1">
              <a:rPr lang="en-US" smtClean="0"/>
              <a:t>27-Nov-19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9083" y="6780107"/>
            <a:ext cx="4166235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8233" y="6780107"/>
            <a:ext cx="277749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90241-A8FB-47C6-BBBF-F9FB64F8E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4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25830" rtl="0" eaLnBrk="1" latinLnBrk="0" hangingPunct="1">
        <a:lnSpc>
          <a:spcPct val="90000"/>
        </a:lnSpc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458" indent="-231458" algn="l" defTabSz="925830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69437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3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62020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4pPr>
      <a:lvl5pPr marL="208311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5pPr>
      <a:lvl6pPr marL="254603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6pPr>
      <a:lvl7pPr marL="300894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231458" algn="l" defTabSz="925830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3pPr>
      <a:lvl4pPr marL="138874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5pPr>
      <a:lvl6pPr marL="231457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6pPr>
      <a:lvl7pPr marL="277749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8pPr>
      <a:lvl9pPr marL="3703320" algn="l" defTabSz="925830" rtl="0" eaLnBrk="1" latinLnBrk="0" hangingPunct="1">
        <a:defRPr sz="18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ominvp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34E9-370B-4C47-9841-3542AFA282DE}" type="datetime1">
              <a:rPr lang="en-US" smtClean="0"/>
              <a:t>27-Nov-19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285" y="4720508"/>
            <a:ext cx="8521530" cy="155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482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BD" sz="9482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9482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9482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endParaRPr lang="en-US" sz="9482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8775191" y="4387654"/>
            <a:ext cx="356920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3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2181E-6 -2.98611E-6 L -2.92181E-6 -0.07205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2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1750" y="431060"/>
            <a:ext cx="469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034-76D4-4FF6-B496-1F8AFFA2CB41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10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5579" y="4916773"/>
            <a:ext cx="200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পালানো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2416" y="4916773"/>
            <a:ext cx="2948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2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পালানো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523" y="4916773"/>
            <a:ext cx="262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নকল</a:t>
            </a:r>
            <a:r>
              <a:rPr lang="en-US" sz="32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252" y="1306021"/>
            <a:ext cx="3719330" cy="3401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185" y="1306019"/>
            <a:ext cx="3726754" cy="3375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11750" y="5819155"/>
            <a:ext cx="352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এগুলি </a:t>
            </a:r>
            <a:r>
              <a:rPr lang="bn-BD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কিশোর অপরাধ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4" name="Picture 2" descr="https://ekush.files.wordpress.com/2010/12/122710_1909_2.png?w=6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68" y="1306020"/>
            <a:ext cx="3711325" cy="3401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1606" y="138104"/>
            <a:ext cx="4396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034-76D4-4FF6-B496-1F8AFFA2CB41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11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4339" y="4689652"/>
            <a:ext cx="262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উচ্ছৃঙ্খল</a:t>
            </a:r>
            <a:r>
              <a:rPr lang="en-US" sz="32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আচরণ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58867" y="4689653"/>
            <a:ext cx="262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32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69057" y="4622418"/>
            <a:ext cx="262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মারপিট</a:t>
            </a:r>
            <a:r>
              <a:rPr lang="en-US" sz="32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2" y="909876"/>
            <a:ext cx="3839152" cy="3576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691" y="909876"/>
            <a:ext cx="3962522" cy="3576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205" y="909876"/>
            <a:ext cx="3946779" cy="3576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472430" y="5477425"/>
            <a:ext cx="352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এগুলি </a:t>
            </a:r>
            <a:r>
              <a:rPr lang="bn-BD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কিশোর অপরাধ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59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34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4575" y="506336"/>
            <a:ext cx="4677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034-76D4-4FF6-B496-1F8AFFA2CB41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12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6195" y="4872043"/>
            <a:ext cx="262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2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টিকিটে</a:t>
            </a:r>
            <a:r>
              <a:rPr lang="en-US" sz="32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ভ্রমণ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27781" y="4872043"/>
            <a:ext cx="26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32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পোড়ানো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311" y="4872043"/>
            <a:ext cx="3309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2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উত্যক্ত</a:t>
            </a:r>
            <a:r>
              <a:rPr lang="en-US" sz="32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6" y="1410704"/>
            <a:ext cx="3788664" cy="330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75" y="1410704"/>
            <a:ext cx="3768415" cy="330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79" y="1429120"/>
            <a:ext cx="3871380" cy="3270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11750" y="5819155"/>
            <a:ext cx="352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এগুলি </a:t>
            </a:r>
            <a:r>
              <a:rPr lang="bn-BD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কিশোর অপরাধ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10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2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3730" y="228795"/>
            <a:ext cx="4031279" cy="63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556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</a:t>
            </a:r>
            <a:r>
              <a:rPr lang="bn-IN" sz="3556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355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034-76D4-4FF6-B496-1F8AFFA2CB41}" type="datetime1">
              <a:rPr lang="en-US" smtClean="0"/>
              <a:t>27-Nov-19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13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5455" y="5639870"/>
            <a:ext cx="262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406" y="5670648"/>
            <a:ext cx="26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</a:t>
            </a:r>
            <a:r>
              <a:rPr lang="en-US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118" dirty="0" err="1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2800" b="1" spc="118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22" y="949954"/>
            <a:ext cx="4792835" cy="455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61" y="939339"/>
            <a:ext cx="4792835" cy="454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608372" y="5988150"/>
            <a:ext cx="352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এগুলি </a:t>
            </a:r>
            <a:r>
              <a:rPr lang="bn-BD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কিশোর অপরাধ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15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1037" y="364109"/>
            <a:ext cx="467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034-76D4-4FF6-B496-1F8AFFA2CB41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14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1953" y="5342089"/>
            <a:ext cx="212312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600" b="1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 নিক্ষেপ</a:t>
            </a:r>
            <a:endParaRPr lang="en-US" sz="3600" b="1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007" y="5342089"/>
            <a:ext cx="177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বোমাবাজি</a:t>
            </a:r>
            <a:endParaRPr lang="en-US" sz="3600" dirty="0">
              <a:ln>
                <a:solidFill>
                  <a:srgbClr val="FFFF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59325" y="5342089"/>
            <a:ext cx="229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গাড়ি ভাংচুর</a:t>
            </a:r>
            <a:endParaRPr lang="en-US" sz="3600" dirty="0">
              <a:ln>
                <a:solidFill>
                  <a:srgbClr val="FFFF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68" y="1468215"/>
            <a:ext cx="3841021" cy="3613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37" y="1452159"/>
            <a:ext cx="3808537" cy="36459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91" y="1468215"/>
            <a:ext cx="3830364" cy="3655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4411750" y="5903973"/>
            <a:ext cx="352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এগুলি </a:t>
            </a:r>
            <a:r>
              <a:rPr lang="bn-BD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কিশোর অপরাধ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05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8237" y="203791"/>
            <a:ext cx="266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2E965-61FE-4230-9672-4ABC95F12C88}" type="datetime1">
              <a:rPr lang="en-US" smtClean="0"/>
              <a:t>27-Nov-19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964305" y="6844299"/>
            <a:ext cx="4166235" cy="389467"/>
          </a:xfrm>
        </p:spPr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15</a:t>
            </a:fld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344400" cy="7233766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7992" y="5955035"/>
            <a:ext cx="4326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কিশোর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অপরাধগুলো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78" y="1089449"/>
            <a:ext cx="7620000" cy="4600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83157" y="642088"/>
            <a:ext cx="2127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33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034-76D4-4FF6-B496-1F8AFFA2CB41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16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0025" y="5831086"/>
            <a:ext cx="1301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দারিদ্রতা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0807" y="5831086"/>
            <a:ext cx="1026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হতাশা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7128" y="226665"/>
            <a:ext cx="418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কিশোর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অপরাধের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কারণ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119" y="1247546"/>
            <a:ext cx="5679140" cy="4219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5" y="1222771"/>
            <a:ext cx="5679140" cy="4219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478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034-76D4-4FF6-B496-1F8AFFA2CB41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17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728472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3648" y="269086"/>
            <a:ext cx="418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কিশোর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অপরাধের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কারণ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960012" y="5667078"/>
            <a:ext cx="2292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সুখী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পরিবার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25810" y="5667078"/>
            <a:ext cx="1072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অভাব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13" y="1307613"/>
            <a:ext cx="5862815" cy="389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421" y="1307613"/>
            <a:ext cx="5862815" cy="38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8341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034-76D4-4FF6-B496-1F8AFFA2CB41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18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6168" y="191277"/>
            <a:ext cx="418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কিশোর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অপরাধের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কারণ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607164" y="5788921"/>
            <a:ext cx="3249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পিতামাতার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অকাল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মৃত্যু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6605" y="5764079"/>
            <a:ext cx="3765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ঘন ঘন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চাকরী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তে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বদলী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03" y="1106345"/>
            <a:ext cx="5701553" cy="4276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6191194" y="1106344"/>
            <a:ext cx="5857370" cy="4276165"/>
            <a:chOff x="1955512" y="1676512"/>
            <a:chExt cx="5905500" cy="375670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5512" y="1676512"/>
              <a:ext cx="5905500" cy="37567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52206" y="1676512"/>
              <a:ext cx="1752600" cy="1042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11311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034-76D4-4FF6-B496-1F8AFFA2CB41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19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7488" y="327634"/>
            <a:ext cx="418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কিশোর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অপরাধের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কারণ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2268326" y="5907511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অতিরিক্ত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শাসন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8258396" y="5907512"/>
            <a:ext cx="1914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বিবাহ বিচ্ছেদ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8" y="1322344"/>
            <a:ext cx="5554447" cy="426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3" t="-642" r="17985" b="642"/>
          <a:stretch/>
        </p:blipFill>
        <p:spPr>
          <a:xfrm>
            <a:off x="6209503" y="1309550"/>
            <a:ext cx="5701553" cy="4276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110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569" y="3566734"/>
            <a:ext cx="4864040" cy="325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161" b="1" dirty="0">
                <a:latin typeface="NikoshBAN" pitchFamily="2" charset="0"/>
                <a:cs typeface="NikoshBAN" pitchFamily="2" charset="0"/>
              </a:rPr>
              <a:t>মোমিন আহমেদ </a:t>
            </a:r>
          </a:p>
          <a:p>
            <a:pPr algn="ctr"/>
            <a:r>
              <a:rPr lang="bn-BD" sz="3161" b="1" dirty="0">
                <a:latin typeface="NikoshBAN" pitchFamily="2" charset="0"/>
                <a:cs typeface="NikoshBAN" pitchFamily="2" charset="0"/>
              </a:rPr>
              <a:t>বি এস এস (সম্মান), এম এস এস (সমাজবিজ্ঞান), বি এড</a:t>
            </a:r>
          </a:p>
          <a:p>
            <a:pPr algn="ctr"/>
            <a:r>
              <a:rPr lang="bn-BD" sz="3161" b="1" dirty="0"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3161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161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161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61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161" b="1" dirty="0">
                <a:latin typeface="NikoshBAN" pitchFamily="2" charset="0"/>
                <a:cs typeface="NikoshBAN" pitchFamily="2" charset="0"/>
              </a:rPr>
              <a:t>)</a:t>
            </a:r>
            <a:endParaRPr lang="bn-BD" sz="3161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61" b="1" dirty="0">
                <a:latin typeface="NikoshBAN" pitchFamily="2" charset="0"/>
                <a:cs typeface="NikoshBAN" pitchFamily="2" charset="0"/>
              </a:rPr>
              <a:t>সৃজনী উচ্চ বিদ্যালয়</a:t>
            </a:r>
            <a:r>
              <a:rPr lang="bn-IN" sz="3161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161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61" b="1" dirty="0">
                <a:latin typeface="NikoshBAN" pitchFamily="2" charset="0"/>
                <a:cs typeface="NikoshBAN" pitchFamily="2" charset="0"/>
              </a:rPr>
              <a:t>সদর,</a:t>
            </a:r>
            <a:r>
              <a:rPr lang="en-US" sz="3161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161" b="1" dirty="0">
                <a:latin typeface="NikoshBAN" pitchFamily="2" charset="0"/>
                <a:cs typeface="NikoshBAN" pitchFamily="2" charset="0"/>
              </a:rPr>
              <a:t>জয়পুরহাট</a:t>
            </a:r>
          </a:p>
          <a:p>
            <a:pPr algn="ctr"/>
            <a:r>
              <a:rPr lang="en-US" sz="1778" dirty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1975" dirty="0">
                <a:latin typeface="NikoshBAN" pitchFamily="2" charset="0"/>
                <a:cs typeface="NikoshBAN" pitchFamily="2" charset="0"/>
                <a:hlinkClick r:id="rId2"/>
              </a:rPr>
              <a:t>mominvp@gmail.com</a:t>
            </a:r>
            <a:endParaRPr lang="bn-BD" sz="1975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মোবাইল- ০১৭১০৩৫৯০৫৩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0100" y="4033678"/>
            <a:ext cx="4698100" cy="191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as-IN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 শ্রেণি</a:t>
            </a:r>
            <a:r>
              <a:rPr lang="bn-IN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as-IN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963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অধ্যা</a:t>
            </a:r>
            <a:r>
              <a:rPr lang="en-US" sz="2963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য়</a:t>
            </a:r>
            <a:r>
              <a:rPr lang="bn-IN" sz="2963" dirty="0" smtClean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ঃ</a:t>
            </a:r>
            <a:r>
              <a:rPr lang="bn-IN" sz="316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61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IN" sz="3161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3161" dirty="0">
              <a:ln>
                <a:solidFill>
                  <a:srgbClr val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66" dirty="0" err="1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766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766" dirty="0" err="1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766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766" dirty="0" err="1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766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766" dirty="0" smtClean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2</a:t>
            </a:r>
            <a:r>
              <a:rPr lang="bn-IN" sz="2766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৬</a:t>
            </a:r>
            <a:r>
              <a:rPr lang="en-US" sz="2766" dirty="0" smtClean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/০</a:t>
            </a:r>
            <a:r>
              <a:rPr lang="bn-BD" sz="2766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৯</a:t>
            </a:r>
            <a:r>
              <a:rPr lang="en-US" sz="2766" dirty="0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/২০২৯ </a:t>
            </a:r>
            <a:r>
              <a:rPr lang="en-US" sz="2766" dirty="0" err="1">
                <a:ln>
                  <a:solidFill>
                    <a:srgbClr val="000000"/>
                  </a:solidFill>
                </a:ln>
                <a:latin typeface="NikoshBAN" pitchFamily="2" charset="0"/>
                <a:cs typeface="NikoshBAN" pitchFamily="2" charset="0"/>
              </a:rPr>
              <a:t>খ্রিঃ</a:t>
            </a:r>
            <a:endParaRPr lang="bn-BD" sz="2766" dirty="0">
              <a:ln>
                <a:solidFill>
                  <a:srgbClr val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3" y="310882"/>
            <a:ext cx="2331881" cy="3064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47" y="853507"/>
            <a:ext cx="1056498" cy="59627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94707" y="431965"/>
            <a:ext cx="237539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7568" y="294262"/>
            <a:ext cx="2443162" cy="309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7D4A-EE88-4B67-8D81-4C2607A2B84B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2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034-76D4-4FF6-B496-1F8AFFA2CB41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20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6957" y="282753"/>
            <a:ext cx="418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কিশোর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অপরাধের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কারণ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864132" y="5552316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খেলার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মা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ঠের অভাব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01891" y="5581437"/>
            <a:ext cx="2893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বস্তি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র খারাপ পরিবেশ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7" y="1310490"/>
            <a:ext cx="5605731" cy="395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93" y="1310490"/>
            <a:ext cx="5605731" cy="395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3792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034-76D4-4FF6-B496-1F8AFFA2CB41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89083" y="6780107"/>
            <a:ext cx="4166235" cy="413173"/>
          </a:xfrm>
        </p:spPr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21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6168" y="400759"/>
            <a:ext cx="418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কিশোর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অপরাধের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কারণ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2084720" y="5751636"/>
            <a:ext cx="3082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চিত্ত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বিনোদ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নের অভাব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1160" y="5776477"/>
            <a:ext cx="3474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অল্প বয়েসে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টাকা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উপার্জন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5358" y="1315826"/>
            <a:ext cx="5741894" cy="4048125"/>
            <a:chOff x="484094" y="1170200"/>
            <a:chExt cx="6718150" cy="40481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16" r="30343"/>
            <a:stretch/>
          </p:blipFill>
          <p:spPr>
            <a:xfrm>
              <a:off x="484094" y="1170200"/>
              <a:ext cx="3509682" cy="40481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776" y="1176526"/>
              <a:ext cx="3208468" cy="40354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79" y="1315826"/>
            <a:ext cx="5741894" cy="404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556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034-76D4-4FF6-B496-1F8AFFA2CB41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22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729996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6666" y="177432"/>
            <a:ext cx="418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কিশোর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অপরাধের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44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কারণ</a:t>
            </a:r>
            <a:r>
              <a:rPr lang="en-US" sz="4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2237423" y="5807721"/>
            <a:ext cx="2497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মেধার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অপব্যবহার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16098" y="5807721"/>
            <a:ext cx="2999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বন্ধু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নির্বাচনে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ভুল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ক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itchFamily="2" charset="0"/>
                <a:cs typeface="NikoshLightBAN" pitchFamily="2" charset="0"/>
              </a:rPr>
              <a:t>রা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21" y="1182251"/>
            <a:ext cx="5513294" cy="4181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421" y="1155199"/>
            <a:ext cx="5689035" cy="4235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905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0406" y="437689"/>
            <a:ext cx="22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9585" y="194837"/>
            <a:ext cx="2837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994-45F4-44FA-B7C5-E4AA5F533B90}" type="datetime1">
              <a:rPr lang="en-US" smtClean="0"/>
              <a:t>27-Nov-19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23</a:t>
            </a:fld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7423" y="5988150"/>
            <a:ext cx="8265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শিশু-কিশোরদের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অপরাধী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8915" y="1190445"/>
            <a:ext cx="9766570" cy="4468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662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034-76D4-4FF6-B496-1F8AFFA2CB41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24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1684" y="261170"/>
            <a:ext cx="1661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59" y="3430256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80206" y="2234347"/>
            <a:ext cx="3030862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বিবাহবিচ্ছেদ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6976" y="2228056"/>
            <a:ext cx="263101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দারিদ্রতা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205" y="3152636"/>
            <a:ext cx="3030863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চিত্তবিনোদনের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78173" y="3152636"/>
            <a:ext cx="263101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আদর-যত্নের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অভাব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23" y="5949837"/>
            <a:ext cx="85204" cy="59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308726" y="3846400"/>
            <a:ext cx="8986879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শিশুকিশোরদের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0927" y="4813443"/>
            <a:ext cx="2666661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মাঠ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60226" y="4821393"/>
            <a:ext cx="2511238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8554" y="5846924"/>
            <a:ext cx="2691405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5888" y="5809456"/>
            <a:ext cx="2585518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2525" y="1389856"/>
            <a:ext cx="891308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কোনটি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5217" y="2260397"/>
            <a:ext cx="431321" cy="4840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79377" y="4810181"/>
            <a:ext cx="431321" cy="4840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65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35"/>
            <a:ext cx="12344400" cy="72332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65530" y="758149"/>
            <a:ext cx="2363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80399" y="1928217"/>
            <a:ext cx="9217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কিশোর </a:t>
            </a:r>
            <a:r>
              <a:rPr lang="bn-BD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bn-IN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প্রতিরোধের উপায়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খে আনবে।</a:t>
            </a:r>
            <a:endParaRPr lang="en-US" sz="40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29F7-D1A5-4F69-90DE-AD2ED1D48A05}" type="datetime1">
              <a:rPr lang="en-US" smtClean="0"/>
              <a:t>27-Nov-19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25</a:t>
            </a:fld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37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9AC6-EFFF-493D-9FA2-45AC368799BC}" type="datetime1">
              <a:rPr lang="en-US" smtClean="0"/>
              <a:t>27-Nov-19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3" y="0"/>
            <a:ext cx="12186087" cy="70315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26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08289" y="-204476"/>
            <a:ext cx="622045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1" y="-17254"/>
            <a:ext cx="12344401" cy="7332453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74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18F6-A1A1-42BE-B696-4EF17733296E}" type="datetime1">
              <a:rPr lang="en-US" smtClean="0"/>
              <a:t>27-Nov-19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3</a:t>
            </a:fld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2651" y="564043"/>
            <a:ext cx="7733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বয়েসের ছেলে ও মেয়েদের কী বলে?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26" y="1579457"/>
            <a:ext cx="2788047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0152" y="1579457"/>
            <a:ext cx="2533651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5646" y="1579458"/>
            <a:ext cx="2753108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123689" y="6020151"/>
            <a:ext cx="3131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কিশোর-কিশোরী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98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118F6-A1A1-42BE-B696-4EF17733296E}" type="datetime1">
              <a:rPr lang="en-US" smtClean="0"/>
              <a:t>27-Nov-19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4</a:t>
            </a:fld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7079" y="425734"/>
            <a:ext cx="9095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কিশোর-কিশোরীরা কী করছে?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3" y="1485054"/>
            <a:ext cx="3924012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84" y="1485024"/>
            <a:ext cx="3865315" cy="3838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http://www.teachers.gov.bd/sites/default/files/styles/medium/public/photo/juvlein4.jpg?itok=4VZIeyW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1485023"/>
            <a:ext cx="3725300" cy="3824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14951" y="5615637"/>
            <a:ext cx="2517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 করছে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31826" y="150818"/>
            <a:ext cx="3841580" cy="76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346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34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077E-3C0B-4096-99D8-7E5024B48F5B}" type="datetime1">
              <a:rPr lang="en-US" smtClean="0"/>
              <a:t>27-Nov-19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91906" y="5803484"/>
            <a:ext cx="7815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118" dirty="0">
                <a:ln w="1143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 অপরা</a:t>
            </a:r>
            <a:r>
              <a:rPr lang="en-US" sz="4800" b="1" spc="118" dirty="0" smtClean="0">
                <a:ln w="11430">
                  <a:solidFill>
                    <a:schemeClr val="tx1"/>
                  </a:solidFill>
                </a:ln>
                <a:solidFill>
                  <a:schemeClr val="bg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4800" b="1" spc="118" dirty="0">
              <a:ln w="11430">
                <a:solidFill>
                  <a:schemeClr val="tx1"/>
                </a:solidFill>
              </a:ln>
              <a:solidFill>
                <a:schemeClr val="bg2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22248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3056" y="1127992"/>
            <a:ext cx="7938287" cy="4602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234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604" y="2482058"/>
            <a:ext cx="11450173" cy="2546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51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95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95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5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95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5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95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51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কিশোর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951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কিশোর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অপরাধগুলো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তে 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শিশু-কিশোরদের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অপরাধী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0373" y="1497803"/>
            <a:ext cx="2026637" cy="759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346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34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F9A-1BC3-4714-9ECB-9A9C634C1833}" type="datetime1">
              <a:rPr lang="en-US" smtClean="0"/>
              <a:t>27-Nov-19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0723" y="248463"/>
            <a:ext cx="2471737" cy="2271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911" y="4854403"/>
            <a:ext cx="2471737" cy="227104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00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9215" y="412332"/>
            <a:ext cx="458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034-76D4-4FF6-B496-1F8AFFA2CB41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7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6487711" y="5061362"/>
            <a:ext cx="16648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অপ্রাপ্ত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ছেলেমেয়ে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কিশোরদের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অপরাধকেই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0"/>
          <a:stretch/>
        </p:blipFill>
        <p:spPr>
          <a:xfrm>
            <a:off x="174640" y="1532550"/>
            <a:ext cx="3750828" cy="3225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907" y="1532550"/>
            <a:ext cx="3694200" cy="3214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15" y="1532550"/>
            <a:ext cx="3750828" cy="3225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678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9949" y="65786"/>
            <a:ext cx="2167467" cy="699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5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951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51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951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45940" y="533429"/>
            <a:ext cx="2129738" cy="577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161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3161" b="1" dirty="0">
                <a:latin typeface="NikoshBAN" panose="02000000000000000000" pitchFamily="2" charset="0"/>
                <a:cs typeface="NikoshBAN" panose="02000000000000000000" pitchFamily="2" charset="0"/>
              </a:rPr>
              <a:t>৩ মিনিট</a:t>
            </a:r>
            <a:endParaRPr lang="en-US" sz="3161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A535-B673-4C55-8FB0-CAE2F402678E}" type="datetime1">
              <a:rPr lang="en-US" smtClean="0"/>
              <a:t>27-Nov-19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8</a:t>
            </a:fld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7820" y="6174364"/>
            <a:ext cx="43204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কিশোর অপরাধ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53" y="1083636"/>
            <a:ext cx="7905750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208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7689" y="416314"/>
            <a:ext cx="4744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034-76D4-4FF6-B496-1F8AFFA2CB41}" type="datetime1">
              <a:rPr lang="en-US" smtClean="0"/>
              <a:t>27-Nov-19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SRIJANY HIGH SCHOOL, JOYPURHAT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0241-A8FB-47C6-BBBF-F9FB64F8EAA8}" type="slidenum">
              <a:rPr lang="en-US" smtClean="0"/>
              <a:t>9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344400" cy="7315200"/>
          </a:xfrm>
          <a:prstGeom prst="frame">
            <a:avLst>
              <a:gd name="adj1" fmla="val 1016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 b="1" dirty="0">
              <a:ln w="22225">
                <a:solidFill>
                  <a:sysClr val="windowText" lastClr="000000"/>
                </a:solidFill>
                <a:prstDash val="sysDash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5083" y="5018121"/>
            <a:ext cx="593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18" dirty="0" err="1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918" y="5018121"/>
            <a:ext cx="775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18" dirty="0" err="1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sz="3200" b="1" spc="118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56403" y="5018120"/>
            <a:ext cx="1502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18" dirty="0" err="1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3200" b="1" spc="118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118" dirty="0" err="1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1368913"/>
            <a:ext cx="3909251" cy="3404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7689" y="1368913"/>
            <a:ext cx="3915666" cy="3404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153" y="1373492"/>
            <a:ext cx="3933671" cy="3404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11750" y="5819155"/>
            <a:ext cx="352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এগুলি </a:t>
            </a:r>
            <a:r>
              <a:rPr lang="bn-BD" sz="36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কিশোর অপরাধ</a:t>
            </a:r>
            <a:endParaRPr lang="en-US" sz="36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55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1189</TotalTime>
  <Words>559</Words>
  <Application>Microsoft Office PowerPoint</Application>
  <PresentationFormat>Custom</PresentationFormat>
  <Paragraphs>178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NikoshLightBAN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</dc:creator>
  <cp:lastModifiedBy>Momin Ahmed</cp:lastModifiedBy>
  <cp:revision>279</cp:revision>
  <dcterms:created xsi:type="dcterms:W3CDTF">2019-09-17T06:23:13Z</dcterms:created>
  <dcterms:modified xsi:type="dcterms:W3CDTF">2019-11-27T01:40:31Z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2951245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