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57" r:id="rId3"/>
    <p:sldId id="261" r:id="rId4"/>
    <p:sldId id="259" r:id="rId5"/>
    <p:sldId id="282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2" r:id="rId17"/>
    <p:sldId id="263" r:id="rId18"/>
    <p:sldId id="276" r:id="rId19"/>
    <p:sldId id="273" r:id="rId20"/>
    <p:sldId id="274" r:id="rId21"/>
    <p:sldId id="277" r:id="rId22"/>
    <p:sldId id="278" r:id="rId23"/>
    <p:sldId id="280" r:id="rId24"/>
    <p:sldId id="279" r:id="rId25"/>
    <p:sldId id="283" r:id="rId26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86" y="-36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AAC13-DBAC-49CD-8729-ECA6BD37E4B1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A72E82-670D-4E0D-B0FF-31AE7DC7C811}">
      <dgm:prSet phldrT="[Text]" custT="1"/>
      <dgm:spPr>
        <a:ln w="57150">
          <a:solidFill>
            <a:srgbClr val="C00000"/>
          </a:solidFill>
          <a:prstDash val="sysDot"/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এই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শেষে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শিক্ষার্থীরা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-------</a:t>
          </a:r>
          <a:endParaRPr lang="en-GB" sz="54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D4C5AE92-6477-43AF-88F1-478EA1AE8F4D}" type="parTrans" cxnId="{397127B7-DA64-4949-BE99-4ECC469EC240}">
      <dgm:prSet/>
      <dgm:spPr/>
      <dgm:t>
        <a:bodyPr/>
        <a:lstStyle/>
        <a:p>
          <a:endParaRPr lang="en-GB"/>
        </a:p>
      </dgm:t>
    </dgm:pt>
    <dgm:pt modelId="{CC0B0346-B422-485B-8C86-1C2B6D530A3C}" type="sibTrans" cxnId="{397127B7-DA64-4949-BE99-4ECC469EC240}">
      <dgm:prSet/>
      <dgm:spPr/>
      <dgm:t>
        <a:bodyPr/>
        <a:lstStyle/>
        <a:p>
          <a:endParaRPr lang="en-GB"/>
        </a:p>
      </dgm:t>
    </dgm:pt>
    <dgm:pt modelId="{F88F94B6-7ECC-4D58-B633-8A8592022304}">
      <dgm:prSet phldrT="[Text]" custT="1"/>
      <dgm:spPr/>
      <dgm:t>
        <a:bodyPr/>
        <a:lstStyle/>
        <a:p>
          <a:pPr algn="l"/>
          <a:r>
            <a:rPr lang="en-GB" sz="4400" b="1" dirty="0" smtClean="0">
              <a:latin typeface="NikoshBAN" pitchFamily="2" charset="0"/>
              <a:cs typeface="NikoshBAN" pitchFamily="2" charset="0"/>
            </a:rPr>
            <a:t>1.সম্রাট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শাহজাহানের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স্থাপত্যও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চিত্রশিল্পের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পরিচয়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DDB4E2A5-009A-4804-A134-CC2CD2F9F801}" type="parTrans" cxnId="{699F437F-B83C-47FA-8698-DC416DD89E53}">
      <dgm:prSet/>
      <dgm:spPr/>
      <dgm:t>
        <a:bodyPr/>
        <a:lstStyle/>
        <a:p>
          <a:endParaRPr lang="en-GB"/>
        </a:p>
      </dgm:t>
    </dgm:pt>
    <dgm:pt modelId="{1DB35A73-3062-4BB1-B3FC-6F15D5354BDF}" type="sibTrans" cxnId="{699F437F-B83C-47FA-8698-DC416DD89E53}">
      <dgm:prSet/>
      <dgm:spPr/>
      <dgm:t>
        <a:bodyPr/>
        <a:lstStyle/>
        <a:p>
          <a:endParaRPr lang="en-GB"/>
        </a:p>
      </dgm:t>
    </dgm:pt>
    <dgm:pt modelId="{AB57818E-C803-4228-8395-2BAE569302BC}">
      <dgm:prSet phldrT="[Text]" custT="1"/>
      <dgm:spPr/>
      <dgm:t>
        <a:bodyPr/>
        <a:lstStyle/>
        <a:p>
          <a:pPr algn="l"/>
          <a:r>
            <a:rPr lang="en-GB" sz="4400" b="1" dirty="0" smtClean="0">
              <a:latin typeface="NikoshBAN" pitchFamily="2" charset="0"/>
              <a:cs typeface="NikoshBAN" pitchFamily="2" charset="0"/>
            </a:rPr>
            <a:t>2.স্থাপত্যও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চিত্রশিল্পের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উদ্দেশ্যাবলি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।</a:t>
          </a:r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5EFA542C-16CE-4DE0-896A-3DA291A85095}" type="parTrans" cxnId="{9FBA5EED-0643-40C9-B957-EB952A1E8E56}">
      <dgm:prSet/>
      <dgm:spPr/>
      <dgm:t>
        <a:bodyPr/>
        <a:lstStyle/>
        <a:p>
          <a:endParaRPr lang="en-GB"/>
        </a:p>
      </dgm:t>
    </dgm:pt>
    <dgm:pt modelId="{4C1CD4B8-21A5-45BC-9C27-9DFBB5937783}" type="sibTrans" cxnId="{9FBA5EED-0643-40C9-B957-EB952A1E8E56}">
      <dgm:prSet/>
      <dgm:spPr/>
      <dgm:t>
        <a:bodyPr/>
        <a:lstStyle/>
        <a:p>
          <a:endParaRPr lang="en-GB"/>
        </a:p>
      </dgm:t>
    </dgm:pt>
    <dgm:pt modelId="{2969219E-C5DB-49B1-9CA7-4C31EFC2D238}">
      <dgm:prSet phldrT="[Text]" custT="1"/>
      <dgm:spPr/>
      <dgm:t>
        <a:bodyPr/>
        <a:lstStyle/>
        <a:p>
          <a:pPr algn="l"/>
          <a:endParaRPr lang="en-GB" sz="4400" b="1" dirty="0" smtClean="0">
            <a:latin typeface="NikoshBAN" pitchFamily="2" charset="0"/>
            <a:cs typeface="NikoshBAN" pitchFamily="2" charset="0"/>
          </a:endParaRPr>
        </a:p>
        <a:p>
          <a:pPr algn="l"/>
          <a:r>
            <a:rPr lang="en-GB" sz="4400" b="1" dirty="0" smtClean="0">
              <a:latin typeface="NikoshBAN" pitchFamily="2" charset="0"/>
              <a:cs typeface="NikoshBAN" pitchFamily="2" charset="0"/>
            </a:rPr>
            <a:t>3.মধ্যযুগীয়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পৃথিবীর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সপ্তাশ্চর্য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তাজমহল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সর্ম্পকে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।</a:t>
          </a:r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CBC029D7-1467-4B4A-9A9A-91AFE0720868}" type="parTrans" cxnId="{20FCBCD9-8F04-4CE6-A166-5F591C0BF91E}">
      <dgm:prSet/>
      <dgm:spPr/>
      <dgm:t>
        <a:bodyPr/>
        <a:lstStyle/>
        <a:p>
          <a:endParaRPr lang="en-GB"/>
        </a:p>
      </dgm:t>
    </dgm:pt>
    <dgm:pt modelId="{8EA2E5B7-D29A-45B6-BB12-1096C56AFAF7}" type="sibTrans" cxnId="{20FCBCD9-8F04-4CE6-A166-5F591C0BF91E}">
      <dgm:prSet/>
      <dgm:spPr/>
      <dgm:t>
        <a:bodyPr/>
        <a:lstStyle/>
        <a:p>
          <a:endParaRPr lang="en-GB"/>
        </a:p>
      </dgm:t>
    </dgm:pt>
    <dgm:pt modelId="{98043A6A-2E03-4554-AC80-34BF24F859DE}" type="pres">
      <dgm:prSet presAssocID="{44FAAC13-DBAC-49CD-8729-ECA6BD37E4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6AF1B5-CBAA-4F79-8467-7A8841EF2912}" type="pres">
      <dgm:prSet presAssocID="{37A72E82-670D-4E0D-B0FF-31AE7DC7C811}" presName="circle1" presStyleLbl="node1" presStyleIdx="0" presStyleCnt="4"/>
      <dgm:spPr/>
      <dgm:t>
        <a:bodyPr/>
        <a:lstStyle/>
        <a:p>
          <a:endParaRPr lang="en-GB"/>
        </a:p>
      </dgm:t>
    </dgm:pt>
    <dgm:pt modelId="{1313A41D-D00A-4E80-9F1E-0F47D349DB6C}" type="pres">
      <dgm:prSet presAssocID="{37A72E82-670D-4E0D-B0FF-31AE7DC7C811}" presName="space" presStyleCnt="0"/>
      <dgm:spPr/>
      <dgm:t>
        <a:bodyPr/>
        <a:lstStyle/>
        <a:p>
          <a:endParaRPr lang="en-GB"/>
        </a:p>
      </dgm:t>
    </dgm:pt>
    <dgm:pt modelId="{6F0E879A-C213-4485-9351-E971E07F4344}" type="pres">
      <dgm:prSet presAssocID="{37A72E82-670D-4E0D-B0FF-31AE7DC7C811}" presName="rect1" presStyleLbl="alignAcc1" presStyleIdx="0" presStyleCnt="4"/>
      <dgm:spPr/>
      <dgm:t>
        <a:bodyPr/>
        <a:lstStyle/>
        <a:p>
          <a:endParaRPr lang="en-GB"/>
        </a:p>
      </dgm:t>
    </dgm:pt>
    <dgm:pt modelId="{215F1194-9263-44D2-A9E5-14413AB1CABF}" type="pres">
      <dgm:prSet presAssocID="{F88F94B6-7ECC-4D58-B633-8A8592022304}" presName="vertSpace2" presStyleLbl="node1" presStyleIdx="0" presStyleCnt="4"/>
      <dgm:spPr/>
      <dgm:t>
        <a:bodyPr/>
        <a:lstStyle/>
        <a:p>
          <a:endParaRPr lang="en-GB"/>
        </a:p>
      </dgm:t>
    </dgm:pt>
    <dgm:pt modelId="{3A72AB0B-5192-4A3E-A027-F5C9FE5AD0FD}" type="pres">
      <dgm:prSet presAssocID="{F88F94B6-7ECC-4D58-B633-8A8592022304}" presName="circle2" presStyleLbl="node1" presStyleIdx="1" presStyleCnt="4"/>
      <dgm:spPr/>
      <dgm:t>
        <a:bodyPr/>
        <a:lstStyle/>
        <a:p>
          <a:endParaRPr lang="en-GB"/>
        </a:p>
      </dgm:t>
    </dgm:pt>
    <dgm:pt modelId="{879CF67A-1527-4627-950A-03DD9E4C84CD}" type="pres">
      <dgm:prSet presAssocID="{F88F94B6-7ECC-4D58-B633-8A8592022304}" presName="rect2" presStyleLbl="alignAcc1" presStyleIdx="1" presStyleCnt="4" custLinFactNeighborX="486" custLinFactNeighborY="-373"/>
      <dgm:spPr/>
      <dgm:t>
        <a:bodyPr/>
        <a:lstStyle/>
        <a:p>
          <a:endParaRPr lang="en-GB"/>
        </a:p>
      </dgm:t>
    </dgm:pt>
    <dgm:pt modelId="{D877A34D-F43B-4A34-A5A5-6D8E7C4CC048}" type="pres">
      <dgm:prSet presAssocID="{AB57818E-C803-4228-8395-2BAE569302BC}" presName="vertSpace3" presStyleLbl="node1" presStyleIdx="1" presStyleCnt="4"/>
      <dgm:spPr/>
      <dgm:t>
        <a:bodyPr/>
        <a:lstStyle/>
        <a:p>
          <a:endParaRPr lang="en-GB"/>
        </a:p>
      </dgm:t>
    </dgm:pt>
    <dgm:pt modelId="{2B23938B-D35C-46B1-B73E-D640553EDA5A}" type="pres">
      <dgm:prSet presAssocID="{AB57818E-C803-4228-8395-2BAE569302BC}" presName="circle3" presStyleLbl="node1" presStyleIdx="2" presStyleCnt="4"/>
      <dgm:spPr/>
      <dgm:t>
        <a:bodyPr/>
        <a:lstStyle/>
        <a:p>
          <a:endParaRPr lang="en-GB"/>
        </a:p>
      </dgm:t>
    </dgm:pt>
    <dgm:pt modelId="{4B46C5A5-5C1C-4F89-9A78-75E5A145152D}" type="pres">
      <dgm:prSet presAssocID="{AB57818E-C803-4228-8395-2BAE569302BC}" presName="rect3" presStyleLbl="alignAcc1" presStyleIdx="2" presStyleCnt="4"/>
      <dgm:spPr/>
      <dgm:t>
        <a:bodyPr/>
        <a:lstStyle/>
        <a:p>
          <a:endParaRPr lang="en-GB"/>
        </a:p>
      </dgm:t>
    </dgm:pt>
    <dgm:pt modelId="{234E68A8-E344-42C3-8E69-69310E1BA5B3}" type="pres">
      <dgm:prSet presAssocID="{2969219E-C5DB-49B1-9CA7-4C31EFC2D238}" presName="vertSpace4" presStyleLbl="node1" presStyleIdx="2" presStyleCnt="4"/>
      <dgm:spPr/>
      <dgm:t>
        <a:bodyPr/>
        <a:lstStyle/>
        <a:p>
          <a:endParaRPr lang="en-GB"/>
        </a:p>
      </dgm:t>
    </dgm:pt>
    <dgm:pt modelId="{FCDA12B2-98FB-4EDC-91BD-ED6012880860}" type="pres">
      <dgm:prSet presAssocID="{2969219E-C5DB-49B1-9CA7-4C31EFC2D238}" presName="circle4" presStyleLbl="node1" presStyleIdx="3" presStyleCnt="4"/>
      <dgm:spPr/>
      <dgm:t>
        <a:bodyPr/>
        <a:lstStyle/>
        <a:p>
          <a:endParaRPr lang="en-GB"/>
        </a:p>
      </dgm:t>
    </dgm:pt>
    <dgm:pt modelId="{FD9985B0-22D7-45C0-BB96-39FE2D338E9C}" type="pres">
      <dgm:prSet presAssocID="{2969219E-C5DB-49B1-9CA7-4C31EFC2D238}" presName="rect4" presStyleLbl="alignAcc1" presStyleIdx="3" presStyleCnt="4" custScaleY="56637" custLinFactNeighborX="518" custLinFactNeighborY="-6930"/>
      <dgm:spPr/>
      <dgm:t>
        <a:bodyPr/>
        <a:lstStyle/>
        <a:p>
          <a:endParaRPr lang="en-GB"/>
        </a:p>
      </dgm:t>
    </dgm:pt>
    <dgm:pt modelId="{C3145D8C-9BB2-42D2-A446-7CDC6A70501E}" type="pres">
      <dgm:prSet presAssocID="{37A72E82-670D-4E0D-B0FF-31AE7DC7C81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A8581-C606-445C-943F-7C2BC8913A6F}" type="pres">
      <dgm:prSet presAssocID="{F88F94B6-7ECC-4D58-B633-8A859202230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CC04F1-6E27-4275-A0A2-AA870AA7CD39}" type="pres">
      <dgm:prSet presAssocID="{AB57818E-C803-4228-8395-2BAE569302B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E99646-ACF1-43DE-9EDF-976130D3DB06}" type="pres">
      <dgm:prSet presAssocID="{2969219E-C5DB-49B1-9CA7-4C31EFC2D23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8A9B11-4641-4825-B0AB-294C5774D42E}" type="presOf" srcId="{AB57818E-C803-4228-8395-2BAE569302BC}" destId="{4B46C5A5-5C1C-4F89-9A78-75E5A145152D}" srcOrd="0" destOrd="0" presId="urn:microsoft.com/office/officeart/2005/8/layout/target3"/>
    <dgm:cxn modelId="{C17D6C6D-D161-4DD1-98DA-F9894D1B1243}" type="presOf" srcId="{37A72E82-670D-4E0D-B0FF-31AE7DC7C811}" destId="{6F0E879A-C213-4485-9351-E971E07F4344}" srcOrd="0" destOrd="0" presId="urn:microsoft.com/office/officeart/2005/8/layout/target3"/>
    <dgm:cxn modelId="{699F437F-B83C-47FA-8698-DC416DD89E53}" srcId="{44FAAC13-DBAC-49CD-8729-ECA6BD37E4B1}" destId="{F88F94B6-7ECC-4D58-B633-8A8592022304}" srcOrd="1" destOrd="0" parTransId="{DDB4E2A5-009A-4804-A134-CC2CD2F9F801}" sibTransId="{1DB35A73-3062-4BB1-B3FC-6F15D5354BDF}"/>
    <dgm:cxn modelId="{20FCBCD9-8F04-4CE6-A166-5F591C0BF91E}" srcId="{44FAAC13-DBAC-49CD-8729-ECA6BD37E4B1}" destId="{2969219E-C5DB-49B1-9CA7-4C31EFC2D238}" srcOrd="3" destOrd="0" parTransId="{CBC029D7-1467-4B4A-9A9A-91AFE0720868}" sibTransId="{8EA2E5B7-D29A-45B6-BB12-1096C56AFAF7}"/>
    <dgm:cxn modelId="{62B47446-6DA4-4919-B9F3-B4A77B7A8BE2}" type="presOf" srcId="{37A72E82-670D-4E0D-B0FF-31AE7DC7C811}" destId="{C3145D8C-9BB2-42D2-A446-7CDC6A70501E}" srcOrd="1" destOrd="0" presId="urn:microsoft.com/office/officeart/2005/8/layout/target3"/>
    <dgm:cxn modelId="{A7097A90-12A0-4C2E-B9D6-1C0174E13545}" type="presOf" srcId="{2969219E-C5DB-49B1-9CA7-4C31EFC2D238}" destId="{2BE99646-ACF1-43DE-9EDF-976130D3DB06}" srcOrd="1" destOrd="0" presId="urn:microsoft.com/office/officeart/2005/8/layout/target3"/>
    <dgm:cxn modelId="{9FBA5EED-0643-40C9-B957-EB952A1E8E56}" srcId="{44FAAC13-DBAC-49CD-8729-ECA6BD37E4B1}" destId="{AB57818E-C803-4228-8395-2BAE569302BC}" srcOrd="2" destOrd="0" parTransId="{5EFA542C-16CE-4DE0-896A-3DA291A85095}" sibTransId="{4C1CD4B8-21A5-45BC-9C27-9DFBB5937783}"/>
    <dgm:cxn modelId="{BD613D33-DB7E-4005-A01C-94CE52B50C00}" type="presOf" srcId="{44FAAC13-DBAC-49CD-8729-ECA6BD37E4B1}" destId="{98043A6A-2E03-4554-AC80-34BF24F859DE}" srcOrd="0" destOrd="0" presId="urn:microsoft.com/office/officeart/2005/8/layout/target3"/>
    <dgm:cxn modelId="{7E6098AD-FC28-4561-AB17-FE18A278E7B7}" type="presOf" srcId="{F88F94B6-7ECC-4D58-B633-8A8592022304}" destId="{879CF67A-1527-4627-950A-03DD9E4C84CD}" srcOrd="0" destOrd="0" presId="urn:microsoft.com/office/officeart/2005/8/layout/target3"/>
    <dgm:cxn modelId="{C2602C2A-82EF-4871-A41C-F7925D2D50CA}" type="presOf" srcId="{AB57818E-C803-4228-8395-2BAE569302BC}" destId="{B8CC04F1-6E27-4275-A0A2-AA870AA7CD39}" srcOrd="1" destOrd="0" presId="urn:microsoft.com/office/officeart/2005/8/layout/target3"/>
    <dgm:cxn modelId="{397127B7-DA64-4949-BE99-4ECC469EC240}" srcId="{44FAAC13-DBAC-49CD-8729-ECA6BD37E4B1}" destId="{37A72E82-670D-4E0D-B0FF-31AE7DC7C811}" srcOrd="0" destOrd="0" parTransId="{D4C5AE92-6477-43AF-88F1-478EA1AE8F4D}" sibTransId="{CC0B0346-B422-485B-8C86-1C2B6D530A3C}"/>
    <dgm:cxn modelId="{DF51D938-25F5-4B0F-8518-C1914790A4E2}" type="presOf" srcId="{F88F94B6-7ECC-4D58-B633-8A8592022304}" destId="{A01A8581-C606-445C-943F-7C2BC8913A6F}" srcOrd="1" destOrd="0" presId="urn:microsoft.com/office/officeart/2005/8/layout/target3"/>
    <dgm:cxn modelId="{24D79B1A-379A-4692-80D1-C8DE71319A77}" type="presOf" srcId="{2969219E-C5DB-49B1-9CA7-4C31EFC2D238}" destId="{FD9985B0-22D7-45C0-BB96-39FE2D338E9C}" srcOrd="0" destOrd="0" presId="urn:microsoft.com/office/officeart/2005/8/layout/target3"/>
    <dgm:cxn modelId="{4ECA0647-AD47-4A55-8F41-F33A47C59156}" type="presParOf" srcId="{98043A6A-2E03-4554-AC80-34BF24F859DE}" destId="{616AF1B5-CBAA-4F79-8467-7A8841EF2912}" srcOrd="0" destOrd="0" presId="urn:microsoft.com/office/officeart/2005/8/layout/target3"/>
    <dgm:cxn modelId="{1079781D-26E3-45E1-9036-E7154EEA4B07}" type="presParOf" srcId="{98043A6A-2E03-4554-AC80-34BF24F859DE}" destId="{1313A41D-D00A-4E80-9F1E-0F47D349DB6C}" srcOrd="1" destOrd="0" presId="urn:microsoft.com/office/officeart/2005/8/layout/target3"/>
    <dgm:cxn modelId="{89D54536-D0B3-47A1-A90F-5A7477FB718B}" type="presParOf" srcId="{98043A6A-2E03-4554-AC80-34BF24F859DE}" destId="{6F0E879A-C213-4485-9351-E971E07F4344}" srcOrd="2" destOrd="0" presId="urn:microsoft.com/office/officeart/2005/8/layout/target3"/>
    <dgm:cxn modelId="{D30B43E2-6A65-486E-848D-3839EFE9C8DE}" type="presParOf" srcId="{98043A6A-2E03-4554-AC80-34BF24F859DE}" destId="{215F1194-9263-44D2-A9E5-14413AB1CABF}" srcOrd="3" destOrd="0" presId="urn:microsoft.com/office/officeart/2005/8/layout/target3"/>
    <dgm:cxn modelId="{E6D0AB81-1038-4687-8213-A1A22DBB274E}" type="presParOf" srcId="{98043A6A-2E03-4554-AC80-34BF24F859DE}" destId="{3A72AB0B-5192-4A3E-A027-F5C9FE5AD0FD}" srcOrd="4" destOrd="0" presId="urn:microsoft.com/office/officeart/2005/8/layout/target3"/>
    <dgm:cxn modelId="{74CCBAED-71C3-42F6-A32F-C0C5F993239B}" type="presParOf" srcId="{98043A6A-2E03-4554-AC80-34BF24F859DE}" destId="{879CF67A-1527-4627-950A-03DD9E4C84CD}" srcOrd="5" destOrd="0" presId="urn:microsoft.com/office/officeart/2005/8/layout/target3"/>
    <dgm:cxn modelId="{97F5BFCE-52C6-4BBD-BBFA-FAFEF642EC82}" type="presParOf" srcId="{98043A6A-2E03-4554-AC80-34BF24F859DE}" destId="{D877A34D-F43B-4A34-A5A5-6D8E7C4CC048}" srcOrd="6" destOrd="0" presId="urn:microsoft.com/office/officeart/2005/8/layout/target3"/>
    <dgm:cxn modelId="{4B487B16-2D81-4B8A-867D-E32D0D23A9CC}" type="presParOf" srcId="{98043A6A-2E03-4554-AC80-34BF24F859DE}" destId="{2B23938B-D35C-46B1-B73E-D640553EDA5A}" srcOrd="7" destOrd="0" presId="urn:microsoft.com/office/officeart/2005/8/layout/target3"/>
    <dgm:cxn modelId="{8C03E619-7232-45BB-BBEF-0E8FB5A6923C}" type="presParOf" srcId="{98043A6A-2E03-4554-AC80-34BF24F859DE}" destId="{4B46C5A5-5C1C-4F89-9A78-75E5A145152D}" srcOrd="8" destOrd="0" presId="urn:microsoft.com/office/officeart/2005/8/layout/target3"/>
    <dgm:cxn modelId="{D8003AE9-422E-4F86-996F-6B7F8C3AB708}" type="presParOf" srcId="{98043A6A-2E03-4554-AC80-34BF24F859DE}" destId="{234E68A8-E344-42C3-8E69-69310E1BA5B3}" srcOrd="9" destOrd="0" presId="urn:microsoft.com/office/officeart/2005/8/layout/target3"/>
    <dgm:cxn modelId="{E110080A-7FCB-456A-AD2C-7643B726719F}" type="presParOf" srcId="{98043A6A-2E03-4554-AC80-34BF24F859DE}" destId="{FCDA12B2-98FB-4EDC-91BD-ED6012880860}" srcOrd="10" destOrd="0" presId="urn:microsoft.com/office/officeart/2005/8/layout/target3"/>
    <dgm:cxn modelId="{12DC6BC2-C64F-4F8F-A505-82FE2217F2F1}" type="presParOf" srcId="{98043A6A-2E03-4554-AC80-34BF24F859DE}" destId="{FD9985B0-22D7-45C0-BB96-39FE2D338E9C}" srcOrd="11" destOrd="0" presId="urn:microsoft.com/office/officeart/2005/8/layout/target3"/>
    <dgm:cxn modelId="{D6FF89F7-8D01-4CC5-8F8E-C3F22D14B944}" type="presParOf" srcId="{98043A6A-2E03-4554-AC80-34BF24F859DE}" destId="{C3145D8C-9BB2-42D2-A446-7CDC6A70501E}" srcOrd="12" destOrd="0" presId="urn:microsoft.com/office/officeart/2005/8/layout/target3"/>
    <dgm:cxn modelId="{95545557-E818-4CE7-8F16-DF8EF1DCFE14}" type="presParOf" srcId="{98043A6A-2E03-4554-AC80-34BF24F859DE}" destId="{A01A8581-C606-445C-943F-7C2BC8913A6F}" srcOrd="13" destOrd="0" presId="urn:microsoft.com/office/officeart/2005/8/layout/target3"/>
    <dgm:cxn modelId="{671D3709-B705-4199-8264-B31B7697DA5C}" type="presParOf" srcId="{98043A6A-2E03-4554-AC80-34BF24F859DE}" destId="{B8CC04F1-6E27-4275-A0A2-AA870AA7CD39}" srcOrd="14" destOrd="0" presId="urn:microsoft.com/office/officeart/2005/8/layout/target3"/>
    <dgm:cxn modelId="{03C5D2CE-DB14-49DE-9C30-70739DD27AC9}" type="presParOf" srcId="{98043A6A-2E03-4554-AC80-34BF24F859DE}" destId="{2BE99646-ACF1-43DE-9EDF-976130D3DB06}" srcOrd="15" destOrd="0" presId="urn:microsoft.com/office/officeart/2005/8/layout/target3"/>
  </dgm:cxnLst>
  <dgm:bg/>
  <dgm:whole>
    <a:ln w="76200"/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4CC6F-9118-4B1F-8F46-B40499255686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38B706E9-C7A8-48C3-A6CD-0A790AE18F43}">
      <dgm:prSet phldrT="[Text]" phldr="1"/>
      <dgm:spPr/>
      <dgm:t>
        <a:bodyPr/>
        <a:lstStyle/>
        <a:p>
          <a:endParaRPr lang="en-GB"/>
        </a:p>
      </dgm:t>
    </dgm:pt>
    <dgm:pt modelId="{3E3CE5C8-EF05-423E-9BE0-0221D44D46C9}" type="parTrans" cxnId="{60D89735-5DAF-4D1D-8DD4-267BB48EB080}">
      <dgm:prSet/>
      <dgm:spPr/>
      <dgm:t>
        <a:bodyPr/>
        <a:lstStyle/>
        <a:p>
          <a:endParaRPr lang="en-GB"/>
        </a:p>
      </dgm:t>
    </dgm:pt>
    <dgm:pt modelId="{E8AA0BAB-BE42-40DE-A5E8-BC24B37B2F02}" type="sibTrans" cxnId="{60D89735-5DAF-4D1D-8DD4-267BB48EB080}">
      <dgm:prSet/>
      <dgm:spPr/>
      <dgm:t>
        <a:bodyPr/>
        <a:lstStyle/>
        <a:p>
          <a:endParaRPr lang="en-GB"/>
        </a:p>
      </dgm:t>
    </dgm:pt>
    <dgm:pt modelId="{99DF8B22-5E33-4377-B5E1-E308F648A46A}">
      <dgm:prSet phldrT="[Text]" phldr="1"/>
      <dgm:spPr/>
      <dgm:t>
        <a:bodyPr/>
        <a:lstStyle/>
        <a:p>
          <a:endParaRPr lang="en-GB"/>
        </a:p>
      </dgm:t>
    </dgm:pt>
    <dgm:pt modelId="{678077BD-F75C-43D3-A8AE-DC86A122D510}" type="parTrans" cxnId="{47B46BCE-63B3-43F6-8133-5C573FCFFB6C}">
      <dgm:prSet/>
      <dgm:spPr/>
      <dgm:t>
        <a:bodyPr/>
        <a:lstStyle/>
        <a:p>
          <a:endParaRPr lang="en-GB"/>
        </a:p>
      </dgm:t>
    </dgm:pt>
    <dgm:pt modelId="{7666A648-8B00-473F-B7FE-9E4F6AAF0DC4}" type="sibTrans" cxnId="{47B46BCE-63B3-43F6-8133-5C573FCFFB6C}">
      <dgm:prSet/>
      <dgm:spPr/>
      <dgm:t>
        <a:bodyPr/>
        <a:lstStyle/>
        <a:p>
          <a:endParaRPr lang="en-GB"/>
        </a:p>
      </dgm:t>
    </dgm:pt>
    <dgm:pt modelId="{53ED1743-CFCF-44F7-BBD0-D27CEDAB649B}">
      <dgm:prSet phldrT="[Text]" phldr="1"/>
      <dgm:spPr/>
      <dgm:t>
        <a:bodyPr/>
        <a:lstStyle/>
        <a:p>
          <a:endParaRPr lang="en-GB"/>
        </a:p>
      </dgm:t>
    </dgm:pt>
    <dgm:pt modelId="{920A43C3-84CC-4037-94F7-1FD09C979C7B}" type="parTrans" cxnId="{F0D06F16-BD0B-4DF3-B33F-576189411DC6}">
      <dgm:prSet/>
      <dgm:spPr/>
      <dgm:t>
        <a:bodyPr/>
        <a:lstStyle/>
        <a:p>
          <a:endParaRPr lang="en-GB"/>
        </a:p>
      </dgm:t>
    </dgm:pt>
    <dgm:pt modelId="{95E55C19-4559-4E2A-BD77-4FD52CEA394D}" type="sibTrans" cxnId="{F0D06F16-BD0B-4DF3-B33F-576189411DC6}">
      <dgm:prSet/>
      <dgm:spPr/>
      <dgm:t>
        <a:bodyPr/>
        <a:lstStyle/>
        <a:p>
          <a:endParaRPr lang="en-GB"/>
        </a:p>
      </dgm:t>
    </dgm:pt>
    <dgm:pt modelId="{160909A1-2DD8-4F0E-8118-61657A63F6AD}" type="pres">
      <dgm:prSet presAssocID="{5AF4CC6F-9118-4B1F-8F46-B4049925568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F74E014-9DFD-4F8A-BA92-28CB67DDBA86}" type="pres">
      <dgm:prSet presAssocID="{5AF4CC6F-9118-4B1F-8F46-B40499255686}" presName="pyramid" presStyleLbl="node1" presStyleIdx="0" presStyleCnt="1"/>
      <dgm:spPr/>
    </dgm:pt>
    <dgm:pt modelId="{E7EBE815-8709-43F0-AE1B-15614B30F56B}" type="pres">
      <dgm:prSet presAssocID="{5AF4CC6F-9118-4B1F-8F46-B40499255686}" presName="theList" presStyleCnt="0"/>
      <dgm:spPr/>
    </dgm:pt>
    <dgm:pt modelId="{618C7A4F-C263-45DE-BF55-0F1761D1B03E}" type="pres">
      <dgm:prSet presAssocID="{38B706E9-C7A8-48C3-A6CD-0A790AE18F43}" presName="aNode" presStyleLbl="fgAcc1" presStyleIdx="0" presStyleCnt="3" custScaleX="1716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4C9321-545F-413D-BED6-09EC6284C191}" type="pres">
      <dgm:prSet presAssocID="{38B706E9-C7A8-48C3-A6CD-0A790AE18F43}" presName="aSpace" presStyleCnt="0"/>
      <dgm:spPr/>
    </dgm:pt>
    <dgm:pt modelId="{1F319F63-B6A4-46EA-9C56-8CAB0AB8A047}" type="pres">
      <dgm:prSet presAssocID="{99DF8B22-5E33-4377-B5E1-E308F648A46A}" presName="aNode" presStyleLbl="fgAcc1" presStyleIdx="1" presStyleCnt="3" custScaleX="1709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8108BA-2043-4499-960D-0718C9A7DDF7}" type="pres">
      <dgm:prSet presAssocID="{99DF8B22-5E33-4377-B5E1-E308F648A46A}" presName="aSpace" presStyleCnt="0"/>
      <dgm:spPr/>
    </dgm:pt>
    <dgm:pt modelId="{25DF984A-7A7E-4E2B-A348-2599E64925FF}" type="pres">
      <dgm:prSet presAssocID="{53ED1743-CFCF-44F7-BBD0-D27CEDAB649B}" presName="aNode" presStyleLbl="fgAcc1" presStyleIdx="2" presStyleCnt="3" custScaleX="1695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32F60D-28FB-4067-A875-52914742EC3D}" type="pres">
      <dgm:prSet presAssocID="{53ED1743-CFCF-44F7-BBD0-D27CEDAB649B}" presName="aSpace" presStyleCnt="0"/>
      <dgm:spPr/>
    </dgm:pt>
  </dgm:ptLst>
  <dgm:cxnLst>
    <dgm:cxn modelId="{B921FE85-82D1-4491-A6EA-1E4546B2D0FE}" type="presOf" srcId="{38B706E9-C7A8-48C3-A6CD-0A790AE18F43}" destId="{618C7A4F-C263-45DE-BF55-0F1761D1B03E}" srcOrd="0" destOrd="0" presId="urn:microsoft.com/office/officeart/2005/8/layout/pyramid2"/>
    <dgm:cxn modelId="{A708A019-0BDA-4FBA-ABCF-1D83A99F6120}" type="presOf" srcId="{53ED1743-CFCF-44F7-BBD0-D27CEDAB649B}" destId="{25DF984A-7A7E-4E2B-A348-2599E64925FF}" srcOrd="0" destOrd="0" presId="urn:microsoft.com/office/officeart/2005/8/layout/pyramid2"/>
    <dgm:cxn modelId="{60D89735-5DAF-4D1D-8DD4-267BB48EB080}" srcId="{5AF4CC6F-9118-4B1F-8F46-B40499255686}" destId="{38B706E9-C7A8-48C3-A6CD-0A790AE18F43}" srcOrd="0" destOrd="0" parTransId="{3E3CE5C8-EF05-423E-9BE0-0221D44D46C9}" sibTransId="{E8AA0BAB-BE42-40DE-A5E8-BC24B37B2F02}"/>
    <dgm:cxn modelId="{F0D06F16-BD0B-4DF3-B33F-576189411DC6}" srcId="{5AF4CC6F-9118-4B1F-8F46-B40499255686}" destId="{53ED1743-CFCF-44F7-BBD0-D27CEDAB649B}" srcOrd="2" destOrd="0" parTransId="{920A43C3-84CC-4037-94F7-1FD09C979C7B}" sibTransId="{95E55C19-4559-4E2A-BD77-4FD52CEA394D}"/>
    <dgm:cxn modelId="{47B46BCE-63B3-43F6-8133-5C573FCFFB6C}" srcId="{5AF4CC6F-9118-4B1F-8F46-B40499255686}" destId="{99DF8B22-5E33-4377-B5E1-E308F648A46A}" srcOrd="1" destOrd="0" parTransId="{678077BD-F75C-43D3-A8AE-DC86A122D510}" sibTransId="{7666A648-8B00-473F-B7FE-9E4F6AAF0DC4}"/>
    <dgm:cxn modelId="{E3B16D6D-7FFC-41CD-831B-54D6AE7069A5}" type="presOf" srcId="{99DF8B22-5E33-4377-B5E1-E308F648A46A}" destId="{1F319F63-B6A4-46EA-9C56-8CAB0AB8A047}" srcOrd="0" destOrd="0" presId="urn:microsoft.com/office/officeart/2005/8/layout/pyramid2"/>
    <dgm:cxn modelId="{86F4D6A2-563F-44AB-B2D6-514DCFB84608}" type="presOf" srcId="{5AF4CC6F-9118-4B1F-8F46-B40499255686}" destId="{160909A1-2DD8-4F0E-8118-61657A63F6AD}" srcOrd="0" destOrd="0" presId="urn:microsoft.com/office/officeart/2005/8/layout/pyramid2"/>
    <dgm:cxn modelId="{CC3F5F5D-04C8-43B1-947B-68387BC9DFB0}" type="presParOf" srcId="{160909A1-2DD8-4F0E-8118-61657A63F6AD}" destId="{2F74E014-9DFD-4F8A-BA92-28CB67DDBA86}" srcOrd="0" destOrd="0" presId="urn:microsoft.com/office/officeart/2005/8/layout/pyramid2"/>
    <dgm:cxn modelId="{BE88E579-BD5A-47D5-9ABD-4D3E98A8A896}" type="presParOf" srcId="{160909A1-2DD8-4F0E-8118-61657A63F6AD}" destId="{E7EBE815-8709-43F0-AE1B-15614B30F56B}" srcOrd="1" destOrd="0" presId="urn:microsoft.com/office/officeart/2005/8/layout/pyramid2"/>
    <dgm:cxn modelId="{9A9553EA-003A-41C6-B717-41F0FB7BB1B3}" type="presParOf" srcId="{E7EBE815-8709-43F0-AE1B-15614B30F56B}" destId="{618C7A4F-C263-45DE-BF55-0F1761D1B03E}" srcOrd="0" destOrd="0" presId="urn:microsoft.com/office/officeart/2005/8/layout/pyramid2"/>
    <dgm:cxn modelId="{92160336-7C82-4179-882B-307456B4CBB0}" type="presParOf" srcId="{E7EBE815-8709-43F0-AE1B-15614B30F56B}" destId="{AF4C9321-545F-413D-BED6-09EC6284C191}" srcOrd="1" destOrd="0" presId="urn:microsoft.com/office/officeart/2005/8/layout/pyramid2"/>
    <dgm:cxn modelId="{498331B0-79F5-4BD2-86A5-82569AF0EB99}" type="presParOf" srcId="{E7EBE815-8709-43F0-AE1B-15614B30F56B}" destId="{1F319F63-B6A4-46EA-9C56-8CAB0AB8A047}" srcOrd="2" destOrd="0" presId="urn:microsoft.com/office/officeart/2005/8/layout/pyramid2"/>
    <dgm:cxn modelId="{0D3F03A9-A298-4937-B55A-325D8A023991}" type="presParOf" srcId="{E7EBE815-8709-43F0-AE1B-15614B30F56B}" destId="{BF8108BA-2043-4499-960D-0718C9A7DDF7}" srcOrd="3" destOrd="0" presId="urn:microsoft.com/office/officeart/2005/8/layout/pyramid2"/>
    <dgm:cxn modelId="{290BBE4C-ACB3-40CA-9F51-9FE9A4E91E47}" type="presParOf" srcId="{E7EBE815-8709-43F0-AE1B-15614B30F56B}" destId="{25DF984A-7A7E-4E2B-A348-2599E64925FF}" srcOrd="4" destOrd="0" presId="urn:microsoft.com/office/officeart/2005/8/layout/pyramid2"/>
    <dgm:cxn modelId="{85BE615A-169A-47D2-9E58-DFC059C96493}" type="presParOf" srcId="{E7EBE815-8709-43F0-AE1B-15614B30F56B}" destId="{6832F60D-28FB-4067-A875-52914742EC3D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DD76-9829-4F0A-99B2-487D49B2624B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2EF7-DC6E-4BA7-8A7E-D9355428F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12EF7-DC6E-4BA7-8A7E-D9355428F25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1925" y="274639"/>
            <a:ext cx="347349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430" y="274639"/>
            <a:ext cx="1022248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430" y="1600201"/>
            <a:ext cx="6847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7434" y="1600201"/>
            <a:ext cx="6847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2000" t="-2000" r="-3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E161-3BE7-4EC0-BEB2-372C0261FE5C}" type="datetimeFigureOut">
              <a:rPr lang="en-US" smtClean="0"/>
              <a:pPr/>
              <a:t>12/20/2019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3.jpeg"/><Relationship Id="rId12" Type="http://schemas.openxmlformats.org/officeDocument/2006/relationships/image" Target="../media/image4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5.jpeg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3883025" y="1143000"/>
            <a:ext cx="4343400" cy="3657600"/>
          </a:xfrm>
          <a:prstGeom prst="hear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25" y="1905000"/>
            <a:ext cx="2286000" cy="200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0225" y="4876800"/>
            <a:ext cx="10969625" cy="101566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16625" cy="6858000"/>
          </a:xfrm>
          <a:prstGeom prst="rect">
            <a:avLst/>
          </a:prstGeom>
        </p:spPr>
      </p:pic>
      <p:pic>
        <p:nvPicPr>
          <p:cNvPr id="10" name="Picture 9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0"/>
            <a:ext cx="601662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07 0 L -0.5030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08 0 L 0.50308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825" y="5029200"/>
            <a:ext cx="10439400" cy="156966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1638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আগ্রা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দিল্লিতে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অদূরে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গোড়াপত্তন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শাহজাহানাবাদ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লালকেল্লা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লাল কেল্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25" y="990600"/>
            <a:ext cx="71628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8825" y="152400"/>
            <a:ext cx="2514600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লালকেল্লা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025" y="4419600"/>
            <a:ext cx="1051560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দুর্গের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অব্যন্তরে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দিউয়ান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আম,দিউয়ান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খাস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মহল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প্রাসাদ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ইমারতের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দিউয়ান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খাস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সৌন্দর্যমন্ডিত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খচিত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মার্বেলের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60219132028_65017.jpg"/>
          <p:cNvPicPr>
            <a:picLocks noChangeAspect="1"/>
          </p:cNvPicPr>
          <p:nvPr/>
        </p:nvPicPr>
        <p:blipFill>
          <a:blip r:embed="rId2"/>
          <a:srcRect l="22353" t="22958" r="21176" b="11700"/>
          <a:stretch>
            <a:fillRect/>
          </a:stretch>
        </p:blipFill>
        <p:spPr>
          <a:xfrm>
            <a:off x="301625" y="685800"/>
            <a:ext cx="3429000" cy="2643188"/>
          </a:xfrm>
          <a:prstGeom prst="rect">
            <a:avLst/>
          </a:prstGeom>
        </p:spPr>
      </p:pic>
      <p:pic>
        <p:nvPicPr>
          <p:cNvPr id="6" name="Picture 5" descr="na3ch1qn92a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0225" y="685800"/>
            <a:ext cx="3200400" cy="2743200"/>
          </a:xfrm>
          <a:prstGeom prst="rect">
            <a:avLst/>
          </a:prstGeom>
        </p:spPr>
      </p:pic>
      <p:pic>
        <p:nvPicPr>
          <p:cNvPr id="7" name="Picture 6" descr="খাস এর ভিতর.jpg"/>
          <p:cNvPicPr>
            <a:picLocks noChangeAspect="1"/>
          </p:cNvPicPr>
          <p:nvPr/>
        </p:nvPicPr>
        <p:blipFill>
          <a:blip r:embed="rId4"/>
          <a:srcRect l="2332" t="3334" r="2056" b="3321"/>
          <a:stretch>
            <a:fillRect/>
          </a:stretch>
        </p:blipFill>
        <p:spPr>
          <a:xfrm>
            <a:off x="3959225" y="685800"/>
            <a:ext cx="3962400" cy="27060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025" y="4038600"/>
            <a:ext cx="105918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ইমারতটিকে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রাজত্বের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ঐশ্বর্য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খ্যাতির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মূর্ত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ভূস্বর্গ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প্রাসাদ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ফটকে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শ্লোকটি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025" y="228600"/>
            <a:ext cx="11122024" cy="2971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000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‘‘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আগর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জমিন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ফেরদৌস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</a:t>
            </a:r>
            <a:endParaRPr lang="en-GB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হামিন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আস্ত,হামিন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আস্ত,হামিন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।’’</a:t>
            </a:r>
          </a:p>
          <a:p>
            <a:pPr algn="ctr"/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স্বর্গ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ধরার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কোনোখানে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তা,এখানে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তা,এখানে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।)</a:t>
            </a:r>
            <a:endParaRPr lang="en-GB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825" y="4343400"/>
            <a:ext cx="9601200" cy="2062103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বহুসংখ্যক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মসজিদগুলোর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অনুরাগের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ama_Masjid_-_In_the_N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25" y="1143000"/>
            <a:ext cx="4572000" cy="290703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25" y="1143000"/>
            <a:ext cx="4789715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3025" y="228600"/>
            <a:ext cx="3886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জামে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625" y="4495800"/>
            <a:ext cx="10287000" cy="2062103"/>
          </a:xfrm>
          <a:prstGeom prst="rect">
            <a:avLst/>
          </a:prstGeom>
          <a:solidFill>
            <a:schemeClr val="accent6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ময়ূর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অনুপম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শিল্পকীর্তির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বেবাদল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8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(1628-35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.)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সিংহাসনটি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সিংহাসনের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স্বর্ণ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স্তম্ভের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কারুকার্যমন্ডিত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চন্দ্রাতপ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5" y="838200"/>
            <a:ext cx="4953000" cy="3581400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25" y="838200"/>
            <a:ext cx="48006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4025" y="152400"/>
            <a:ext cx="32766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ময়ুর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সিংহাসন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850" y="3886200"/>
            <a:ext cx="11280775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শীর্ষে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ময়ূর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মণিমুক্তা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খচিত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ফলবান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ওঠার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মণিমুক্তা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খচিত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তিনধাপ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সিঁড়ি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1739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পারস্যের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নাদির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আক্রমণকালে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ময়ূর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সিংহাসনটি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ময়ূর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সিংহাসনটি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ব্রিটিশরা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জাহাজযোগে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জাহাজডুবিতে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pic>
        <p:nvPicPr>
          <p:cNvPr id="3" name="Picture 2" descr="peacock-throne-of-shah-ja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5" y="381000"/>
            <a:ext cx="4114800" cy="3347634"/>
          </a:xfrm>
          <a:prstGeom prst="rect">
            <a:avLst/>
          </a:prstGeom>
        </p:spPr>
      </p:pic>
      <p:pic>
        <p:nvPicPr>
          <p:cNvPr id="4" name="Picture 3" descr="peacock-thr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381000"/>
            <a:ext cx="4267200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025" y="4800600"/>
            <a:ext cx="102108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স্থাপত্যশিল্পের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কীর্তি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প্রিয়তমা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পত্নী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মমতাজমহলের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সমাধির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তাজমহল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1632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1653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25" y="914400"/>
            <a:ext cx="6491082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0225" y="152400"/>
            <a:ext cx="3048000" cy="707886"/>
          </a:xfrm>
          <a:prstGeom prst="rect">
            <a:avLst/>
          </a:prstGeom>
          <a:solidFill>
            <a:schemeClr val="accent6"/>
          </a:solidFill>
          <a:ln w="762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তাজমহল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425" y="4267200"/>
            <a:ext cx="109728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কারিগরের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বাইশ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পরিশ্রমের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তাজমহলের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স্বপ্নদ্রষ্টা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পরিকল্পনাবিদ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ইসফানদিয়ার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রুমী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ওস্তাদ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ঈসা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সিরাজী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মর্মর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তাজমহলকে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হ্যাভেল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ভেনাস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দ্যা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মিলো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terno-del-taj-mahal,-soffitto-1945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457200"/>
            <a:ext cx="5105400" cy="3402271"/>
          </a:xfrm>
          <a:prstGeom prst="rect">
            <a:avLst/>
          </a:prstGeom>
        </p:spPr>
      </p:pic>
      <p:pic>
        <p:nvPicPr>
          <p:cNvPr id="5" name="Picture 4" descr="Taj-Mahal-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25" y="457200"/>
            <a:ext cx="5308600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হীরা মহ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304800"/>
            <a:ext cx="4876800" cy="3124200"/>
          </a:xfrm>
          <a:prstGeom prst="rect">
            <a:avLst/>
          </a:prstGeom>
        </p:spPr>
      </p:pic>
      <p:pic>
        <p:nvPicPr>
          <p:cNvPr id="3" name="Picture 2" descr="মতি মহ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25" y="304800"/>
            <a:ext cx="4724400" cy="3124200"/>
          </a:xfrm>
          <a:prstGeom prst="rect">
            <a:avLst/>
          </a:prstGeom>
        </p:spPr>
      </p:pic>
      <p:pic>
        <p:nvPicPr>
          <p:cNvPr id="4" name="Picture 3" descr="রংমহ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" y="3505200"/>
            <a:ext cx="4876800" cy="2667000"/>
          </a:xfrm>
          <a:prstGeom prst="rect">
            <a:avLst/>
          </a:prstGeom>
        </p:spPr>
      </p:pic>
      <p:pic>
        <p:nvPicPr>
          <p:cNvPr id="5" name="Picture 4" descr="Sheesh_Mahal_Arch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1425" y="3429000"/>
            <a:ext cx="4724400" cy="2666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8025" y="304800"/>
            <a:ext cx="213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হীরা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মহল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3025" y="381000"/>
            <a:ext cx="2133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মতি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মহল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625" y="3810000"/>
            <a:ext cx="21336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রঙ্গমহল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5425" y="3810000"/>
            <a:ext cx="2133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শীষ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মহল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825" y="6273225"/>
            <a:ext cx="1150302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স্থাপত্যকর্ম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ছাড়াওশাহজাহানের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ইমারতসমূহের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লাহোরে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নিজামউদ্দীন আউলিয়ার সমাধি"/>
          <p:cNvPicPr>
            <a:picLocks noChangeAspect="1" noChangeArrowheads="1"/>
          </p:cNvPicPr>
          <p:nvPr/>
        </p:nvPicPr>
        <p:blipFill>
          <a:blip r:embed="rId2"/>
          <a:srcRect l="2500" r="2500"/>
          <a:stretch>
            <a:fillRect/>
          </a:stretch>
        </p:blipFill>
        <p:spPr bwMode="auto">
          <a:xfrm>
            <a:off x="682625" y="1066800"/>
            <a:ext cx="5791200" cy="3305175"/>
          </a:xfrm>
          <a:prstGeom prst="rect">
            <a:avLst/>
          </a:prstGeom>
          <a:noFill/>
        </p:spPr>
      </p:pic>
      <p:pic>
        <p:nvPicPr>
          <p:cNvPr id="1028" name="Picture 4" descr="Image result for নিজামউদ্দীন আউলিয়ার সমাধ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0025" y="1066800"/>
            <a:ext cx="46736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0025" y="4953000"/>
            <a:ext cx="6858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নিজামউদ্দিন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আউলিয়ার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সমাধিসৌধ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959225" y="228600"/>
            <a:ext cx="4572000" cy="838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25" y="2667000"/>
            <a:ext cx="5257800" cy="397031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4225" y="2673727"/>
            <a:ext cx="5791200" cy="4154984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(2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চিত্রশিল্পের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bn-IN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03/12/2019</a:t>
            </a:r>
          </a:p>
        </p:txBody>
      </p:sp>
      <p:sp>
        <p:nvSpPr>
          <p:cNvPr id="5" name="Rounded Rectangle 4"/>
          <p:cNvSpPr/>
          <p:nvPr/>
        </p:nvSpPr>
        <p:spPr>
          <a:xfrm flipH="1">
            <a:off x="5711825" y="1524000"/>
            <a:ext cx="76199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226" y="152400"/>
            <a:ext cx="2438400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5559425" y="259080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483225" y="624840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5178425" y="1371600"/>
            <a:ext cx="1219200" cy="1066800"/>
          </a:xfrm>
          <a:prstGeom prst="triangle">
            <a:avLst>
              <a:gd name="adj" fmla="val 4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3137d70aa_84345.jpg"/>
          <p:cNvPicPr>
            <a:picLocks noChangeAspect="1"/>
          </p:cNvPicPr>
          <p:nvPr/>
        </p:nvPicPr>
        <p:blipFill>
          <a:blip r:embed="rId3"/>
          <a:srcRect l="9231" r="10769" b="16129"/>
          <a:stretch>
            <a:fillRect/>
          </a:stretch>
        </p:blipFill>
        <p:spPr>
          <a:xfrm>
            <a:off x="9293225" y="152400"/>
            <a:ext cx="19812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25" y="3886200"/>
            <a:ext cx="11353800" cy="2554545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স্থাপত্যশিল্পের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দুর্বলতা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শাহাজাহানের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পৃষ্টপোষকতায়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চিত্রশিল্পের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উৎকর্ষ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সম্রাটের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চিত্রশালার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পরিচালক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ফকিরুল্লাহ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অনুচ্ছ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চতর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চিত্রমনি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চিত্রকর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আসফ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শাহাজাদা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দারাশিকো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চিত্রশিল্পের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উদার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পৃষ্ঠপোষক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" y="1219200"/>
            <a:ext cx="3733800" cy="2114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7825" y="304800"/>
            <a:ext cx="3048000" cy="707886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চিত্রকলা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1219200"/>
            <a:ext cx="3505200" cy="2133600"/>
          </a:xfrm>
          <a:prstGeom prst="rect">
            <a:avLst/>
          </a:prstGeom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625" y="1219200"/>
            <a:ext cx="3714750" cy="213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625" y="5105400"/>
            <a:ext cx="10155344" cy="769441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1.মুঘল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শিল্পকলায়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502025" y="152400"/>
            <a:ext cx="5105400" cy="1406188"/>
          </a:xfrm>
          <a:prstGeom prst="diamond">
            <a:avLst/>
          </a:prstGeom>
          <a:solidFill>
            <a:schemeClr val="accent5"/>
          </a:solidFill>
          <a:ln w="57150">
            <a:solidFill>
              <a:schemeClr val="accent6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68625" y="1981200"/>
            <a:ext cx="5943600" cy="2667000"/>
            <a:chOff x="3349625" y="1981200"/>
            <a:chExt cx="5943600" cy="2667000"/>
          </a:xfrm>
        </p:grpSpPr>
        <p:pic>
          <p:nvPicPr>
            <p:cNvPr id="4" name="Picture 3" descr="image.jpg"/>
            <p:cNvPicPr>
              <a:picLocks noChangeAspect="1"/>
            </p:cNvPicPr>
            <p:nvPr/>
          </p:nvPicPr>
          <p:blipFill>
            <a:blip r:embed="rId2"/>
            <a:srcRect r="41795"/>
            <a:stretch>
              <a:fillRect/>
            </a:stretch>
          </p:blipFill>
          <p:spPr>
            <a:xfrm>
              <a:off x="3349625" y="1981200"/>
              <a:ext cx="2162175" cy="2667000"/>
            </a:xfrm>
            <a:prstGeom prst="rect">
              <a:avLst/>
            </a:prstGeom>
          </p:spPr>
        </p:pic>
        <p:pic>
          <p:nvPicPr>
            <p:cNvPr id="5" name="Picture 4" descr="na3ch1qn92a11.jpg"/>
            <p:cNvPicPr>
              <a:picLocks noChangeAspect="1"/>
            </p:cNvPicPr>
            <p:nvPr/>
          </p:nvPicPr>
          <p:blipFill>
            <a:blip r:embed="rId3" cstate="print"/>
            <a:srcRect t="14444" b="31111"/>
            <a:stretch>
              <a:fillRect/>
            </a:stretch>
          </p:blipFill>
          <p:spPr>
            <a:xfrm>
              <a:off x="5407025" y="1981200"/>
              <a:ext cx="3886200" cy="264477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9825" y="4191000"/>
            <a:ext cx="10287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1.উদ্দীপকের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মোঘল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সম্রাটের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স্থাপত্যকর্মের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ওরে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endParaRPr lang="en-GB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4873625" y="152400"/>
            <a:ext cx="2286000" cy="783193"/>
          </a:xfrm>
          <a:prstGeom prst="round2DiagRect">
            <a:avLst/>
          </a:prstGeom>
          <a:ln w="7620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625" y="5638800"/>
            <a:ext cx="10363200" cy="646331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2.উক্ত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নির্মানের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-20190721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25" y="1143000"/>
            <a:ext cx="4191000" cy="2863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9825" y="381000"/>
            <a:ext cx="1648208" cy="83099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625" y="2286000"/>
            <a:ext cx="10515600" cy="347787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1.তাজমহলের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? উ: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ওস্তাদ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ঈশা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খাঁ</a:t>
            </a:r>
            <a:endParaRPr lang="en-GB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2.ময়ূর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যায়?উ:নাদির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endParaRPr lang="en-GB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3.তাজমহল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? উ: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সমাধিসৌধ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4.মোতি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তত্ত্বাবাধন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উ:সাদুল্লা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মীর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চিত্রকর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7025" y="2362200"/>
            <a:ext cx="3429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455025" y="3048000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883025" y="3657600"/>
            <a:ext cx="3429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921625" y="4343400"/>
            <a:ext cx="3124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1625" y="5029200"/>
            <a:ext cx="3657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7425" y="381000"/>
            <a:ext cx="1816523" cy="646331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00"/>
            </a:solidFill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9825" y="5410200"/>
            <a:ext cx="10307630" cy="707886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1.সম্রাট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দিল্লিগেই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25" y="1219200"/>
            <a:ext cx="5943600" cy="39551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4025" y="304800"/>
          <a:ext cx="10820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6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9225" y="1143000"/>
            <a:ext cx="1447800" cy="990600"/>
          </a:xfrm>
          <a:prstGeom prst="rect">
            <a:avLst/>
          </a:prstGeom>
        </p:spPr>
      </p:pic>
      <p:pic>
        <p:nvPicPr>
          <p:cNvPr id="4" name="Picture 3" descr="1473246103-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4425" y="2743200"/>
            <a:ext cx="1781655" cy="1143000"/>
          </a:xfrm>
          <a:prstGeom prst="rect">
            <a:avLst/>
          </a:prstGeom>
        </p:spPr>
      </p:pic>
      <p:pic>
        <p:nvPicPr>
          <p:cNvPr id="5" name="Picture 4" descr="1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8025" y="2819400"/>
            <a:ext cx="1676400" cy="1109628"/>
          </a:xfrm>
          <a:prstGeom prst="rect">
            <a:avLst/>
          </a:prstGeom>
        </p:spPr>
      </p:pic>
      <p:pic>
        <p:nvPicPr>
          <p:cNvPr id="6" name="Picture 5" descr="মতি মহল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1825" y="1143000"/>
            <a:ext cx="1676400" cy="1113235"/>
          </a:xfrm>
          <a:prstGeom prst="rect">
            <a:avLst/>
          </a:prstGeom>
        </p:spPr>
      </p:pic>
      <p:pic>
        <p:nvPicPr>
          <p:cNvPr id="7" name="Picture 6" descr="দিওয়ান-ই-খাস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6825" y="4495800"/>
            <a:ext cx="1676400" cy="1022171"/>
          </a:xfrm>
          <a:prstGeom prst="rect">
            <a:avLst/>
          </a:prstGeom>
        </p:spPr>
      </p:pic>
      <p:pic>
        <p:nvPicPr>
          <p:cNvPr id="8" name="Picture 7" descr="মুতি মসজিদ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8025" y="4495800"/>
            <a:ext cx="1600200" cy="1000125"/>
          </a:xfrm>
          <a:prstGeom prst="rect">
            <a:avLst/>
          </a:prstGeom>
        </p:spPr>
      </p:pic>
      <p:pic>
        <p:nvPicPr>
          <p:cNvPr id="9" name="Picture 8" descr="Ghulam_Murtaza_Khan_The_Delhi_Darbar_of_Akbar_II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45425" y="1143000"/>
            <a:ext cx="1600200" cy="1129553"/>
          </a:xfrm>
          <a:prstGeom prst="rect">
            <a:avLst/>
          </a:prstGeom>
        </p:spPr>
      </p:pic>
      <p:pic>
        <p:nvPicPr>
          <p:cNvPr id="10" name="Picture 9" descr="মুতি মসজিদ এর ভিতর.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45425" y="2743200"/>
            <a:ext cx="1600200" cy="1280844"/>
          </a:xfrm>
          <a:prstGeom prst="rect">
            <a:avLst/>
          </a:prstGeom>
        </p:spPr>
      </p:pic>
      <p:pic>
        <p:nvPicPr>
          <p:cNvPr id="11" name="Picture 10" descr="হীরা মহল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5425" y="4419600"/>
            <a:ext cx="1524000" cy="11415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001557">
            <a:off x="-367050" y="1872635"/>
            <a:ext cx="4696199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GB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115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otation 2019-12-15 0706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304800"/>
            <a:ext cx="9889374" cy="6324600"/>
          </a:xfrm>
          <a:prstGeom prst="rect">
            <a:avLst/>
          </a:prstGeom>
        </p:spPr>
      </p:pic>
      <p:pic>
        <p:nvPicPr>
          <p:cNvPr id="5" name="Picture 4" descr="shah-ja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25" y="228599"/>
            <a:ext cx="9448800" cy="1143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0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1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3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7225" y="3048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GB" sz="48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825" y="3657600"/>
            <a:ext cx="10134600" cy="2821960"/>
          </a:xfrm>
          <a:prstGeom prst="horizontalScroll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চিত্রশিল্পের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GB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ahaja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1219200"/>
            <a:ext cx="9982200" cy="2770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4025" y="533400"/>
          <a:ext cx="10896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425" y="4724400"/>
            <a:ext cx="10058400" cy="18774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পিপাসু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The prince of Builder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স্থাপত্যে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উৎকর্ষ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aj-Mahal-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1143000"/>
            <a:ext cx="5105400" cy="3300413"/>
          </a:xfrm>
          <a:prstGeom prst="rect">
            <a:avLst/>
          </a:prstGeom>
        </p:spPr>
      </p:pic>
      <p:pic>
        <p:nvPicPr>
          <p:cNvPr id="4" name="Picture 3" descr="inside-tajmah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25" y="1066800"/>
            <a:ext cx="48006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0225" y="228600"/>
            <a:ext cx="2895600" cy="707886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825" y="4724400"/>
            <a:ext cx="10515600" cy="1569660"/>
          </a:xfrm>
          <a:prstGeom prst="rect">
            <a:avLst/>
          </a:prstGeom>
          <a:solidFill>
            <a:schemeClr val="accent5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দিল্লি,আগ্রা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লাহোরে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কাবুল,কাশ্মির,কান্দাহার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আজমিরেও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প্রাসাদ,উদ্যান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1321-agra-locator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25" y="685800"/>
            <a:ext cx="4949825" cy="3429000"/>
          </a:xfrm>
          <a:prstGeom prst="rect">
            <a:avLst/>
          </a:prstGeom>
        </p:spPr>
      </p:pic>
      <p:pic>
        <p:nvPicPr>
          <p:cNvPr id="4" name="Picture 3" descr="Delhi-District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" y="685800"/>
            <a:ext cx="5715000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025" y="3886200"/>
            <a:ext cx="6477000" cy="2680335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আগ্রায়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দিউয়ান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দিউয়ান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খাস,মোতি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মুসাম্মাম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বুরুজ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মহল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মুতি মসজি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225" y="609600"/>
            <a:ext cx="3048000" cy="3124200"/>
          </a:xfrm>
          <a:prstGeom prst="rect">
            <a:avLst/>
          </a:prstGeom>
        </p:spPr>
      </p:pic>
      <p:pic>
        <p:nvPicPr>
          <p:cNvPr id="4" name="Picture 3" descr="বুরুঝ.jpg"/>
          <p:cNvPicPr>
            <a:picLocks noChangeAspect="1"/>
          </p:cNvPicPr>
          <p:nvPr/>
        </p:nvPicPr>
        <p:blipFill>
          <a:blip r:embed="rId3"/>
          <a:srcRect t="6314" b="8447"/>
          <a:stretch>
            <a:fillRect/>
          </a:stretch>
        </p:blipFill>
        <p:spPr>
          <a:xfrm>
            <a:off x="4873625" y="609600"/>
            <a:ext cx="3505200" cy="3124200"/>
          </a:xfrm>
          <a:prstGeom prst="rect">
            <a:avLst/>
          </a:prstGeom>
        </p:spPr>
      </p:pic>
      <p:pic>
        <p:nvPicPr>
          <p:cNvPr id="5" name="Picture 4" descr="Agra_Fort_Diwan_I_Am_(Hall_of_Public_Audience)_-_panoramio_(1).jpg"/>
          <p:cNvPicPr>
            <a:picLocks noChangeAspect="1"/>
          </p:cNvPicPr>
          <p:nvPr/>
        </p:nvPicPr>
        <p:blipFill>
          <a:blip r:embed="rId4" cstate="print"/>
          <a:srcRect t="8333" b="6250"/>
          <a:stretch>
            <a:fillRect/>
          </a:stretch>
        </p:blipFill>
        <p:spPr>
          <a:xfrm>
            <a:off x="377825" y="609600"/>
            <a:ext cx="4419600" cy="3124200"/>
          </a:xfrm>
          <a:prstGeom prst="rect">
            <a:avLst/>
          </a:prstGeom>
        </p:spPr>
      </p:pic>
      <p:pic>
        <p:nvPicPr>
          <p:cNvPr id="6" name="Picture 5" descr="বুরুঝ.jpg"/>
          <p:cNvPicPr>
            <a:picLocks noChangeAspect="1"/>
          </p:cNvPicPr>
          <p:nvPr/>
        </p:nvPicPr>
        <p:blipFill>
          <a:blip r:embed="rId3"/>
          <a:srcRect b="8447"/>
          <a:stretch>
            <a:fillRect/>
          </a:stretch>
        </p:blipFill>
        <p:spPr>
          <a:xfrm>
            <a:off x="454025" y="4038599"/>
            <a:ext cx="4267200" cy="23125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25" y="5029200"/>
            <a:ext cx="103632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আগ্রার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প্রাসাদ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দুর্গের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মোতি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নিঃসন্দেহে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অন্যন্য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কীতির্ময়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সাদুল্লা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30লাখ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মুতি মসজিদ এর ভিতর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25" y="838200"/>
            <a:ext cx="6057900" cy="4038600"/>
          </a:xfrm>
          <a:prstGeom prst="rect">
            <a:avLst/>
          </a:prstGeom>
        </p:spPr>
      </p:pic>
      <p:pic>
        <p:nvPicPr>
          <p:cNvPr id="5" name="Picture 4" descr="শ্বেত পাথ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838200"/>
            <a:ext cx="403860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8825" y="152400"/>
            <a:ext cx="2667000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মোতি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681</Words>
  <Application>Microsoft Office PowerPoint</Application>
  <PresentationFormat>Custom</PresentationFormat>
  <Paragraphs>65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62</cp:revision>
  <dcterms:created xsi:type="dcterms:W3CDTF">2019-12-14T01:30:45Z</dcterms:created>
  <dcterms:modified xsi:type="dcterms:W3CDTF">2019-12-20T14:51:39Z</dcterms:modified>
</cp:coreProperties>
</file>