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2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9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9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3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2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7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9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5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5946-E0AA-4F16-B455-26C5851FCBC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037F-1E92-48A6-96FC-596AF4973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4332" y="366664"/>
            <a:ext cx="85860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স্বাগত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80" y="1474660"/>
            <a:ext cx="5396248" cy="43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4723" y="4132159"/>
            <a:ext cx="422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18114" y="715004"/>
            <a:ext cx="4633993" cy="2468780"/>
            <a:chOff x="-952500" y="1101741"/>
            <a:chExt cx="5867400" cy="2889217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-952500" y="1101741"/>
              <a:ext cx="5867400" cy="76199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rtl="0" eaLnBrk="1" latinLnBrk="0" hangingPunct="1">
                <a:spcBef>
                  <a:spcPct val="0"/>
                </a:spcBef>
                <a:buNone/>
                <a:defRPr kumimoji="0" sz="4100" b="1" kern="1200" cap="none" baseline="0">
                  <a:ln w="6350">
                    <a:noFill/>
                  </a:ln>
                  <a:gradFill>
                    <a:gsLst>
                      <a:gs pos="0">
                        <a:schemeClr val="accent1">
                          <a:tint val="73000"/>
                          <a:satMod val="145000"/>
                        </a:schemeClr>
                      </a:gs>
                      <a:gs pos="73000">
                        <a:schemeClr val="accent1">
                          <a:tint val="73000"/>
                          <a:satMod val="145000"/>
                        </a:schemeClr>
                      </a:gs>
                      <a:gs pos="100000">
                        <a:schemeClr val="accent1">
                          <a:tint val="83000"/>
                          <a:satMod val="143000"/>
                        </a:schemeClr>
                      </a:gs>
                    </a:gsLst>
                    <a:lin ang="4800000" scaled="1"/>
                  </a:gra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spc="50" dirty="0" err="1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একক</a:t>
              </a:r>
              <a:r>
                <a:rPr lang="en-US" sz="3200" spc="50" dirty="0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spc="50" dirty="0" err="1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কাজ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788" y="1676400"/>
              <a:ext cx="2786775" cy="23145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8214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" y="4893972"/>
            <a:ext cx="11384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804475" y="294468"/>
            <a:ext cx="201917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8" y="1788300"/>
            <a:ext cx="3798573" cy="260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149" y="1788300"/>
            <a:ext cx="3208149" cy="26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4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2982" y="4561689"/>
            <a:ext cx="352532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CT Scan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62614" y="385978"/>
            <a:ext cx="5636525" cy="3354585"/>
            <a:chOff x="4265494" y="216342"/>
            <a:chExt cx="2971800" cy="2579597"/>
          </a:xfrm>
        </p:grpSpPr>
        <p:sp>
          <p:nvSpPr>
            <p:cNvPr id="6" name="Rectangle 5"/>
            <p:cNvSpPr/>
            <p:nvPr/>
          </p:nvSpPr>
          <p:spPr>
            <a:xfrm>
              <a:off x="4496951" y="216342"/>
              <a:ext cx="2508884" cy="4942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u="sng" dirty="0" err="1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b="1" u="sng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u="sng" dirty="0" err="1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b="1" u="sng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2" descr="C:\Users\DPHS\Desktop\download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494" y="1094908"/>
              <a:ext cx="2971800" cy="1701031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74134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6540" y="350795"/>
            <a:ext cx="201917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59" y="1546554"/>
            <a:ext cx="4452533" cy="3420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71" y="5673730"/>
            <a:ext cx="1156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উজ্জীবিত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CT Scan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487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857" y="376301"/>
            <a:ext cx="337863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319" y="5711734"/>
            <a:ext cx="44571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নিউরোসার্জারির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00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90" y="1286872"/>
            <a:ext cx="4400134" cy="40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9790" y="116403"/>
            <a:ext cx="26670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210" y="1906262"/>
            <a:ext cx="3085257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66210" y="1234275"/>
            <a:ext cx="5223164" cy="3063920"/>
            <a:chOff x="1003037" y="799621"/>
            <a:chExt cx="7162800" cy="4671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37" y="799621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টেলিমেডিসিন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নিউরোসার্জারি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</a:rPr>
                <a:t>?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81209" y="3357566"/>
            <a:ext cx="3085257" cy="584775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নিউরোসার্জারি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661" y="511444"/>
            <a:ext cx="4107051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6414" y="1855922"/>
            <a:ext cx="3743151" cy="3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0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7348" y="486960"/>
            <a:ext cx="5677469" cy="3183119"/>
            <a:chOff x="6777788" y="341237"/>
            <a:chExt cx="2618873" cy="2329775"/>
          </a:xfrm>
        </p:grpSpPr>
        <p:pic>
          <p:nvPicPr>
            <p:cNvPr id="3" name="Picture 2" descr="C:\Users\DPHS\Desktop\homework_header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788" y="1011068"/>
              <a:ext cx="2618873" cy="16599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7033382" y="341237"/>
              <a:ext cx="2107684" cy="473242"/>
            </a:xfrm>
            <a:prstGeom prst="rect">
              <a:avLst/>
            </a:prstGeom>
            <a:solidFill>
              <a:srgbClr val="D2F9C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00763" y="4982865"/>
            <a:ext cx="872664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পরিবত©ন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5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70" y="232475"/>
            <a:ext cx="11928529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1563753"/>
            <a:ext cx="11949194" cy="5154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" y="1849506"/>
            <a:ext cx="11928529" cy="34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8756" y="450931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4122" y="3813390"/>
            <a:ext cx="48251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২০/12/2019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5" y="450931"/>
            <a:ext cx="2656513" cy="2710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5978" y="3813390"/>
            <a:ext cx="5744475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মোঃ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আবু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সাঈদ</a:t>
            </a:r>
            <a:endParaRPr lang="en-US" sz="2800" dirty="0" smtClean="0">
              <a:latin typeface="NikoshBAN"/>
            </a:endParaRPr>
          </a:p>
          <a:p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সহকারী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শিক্ষক</a:t>
            </a:r>
            <a:r>
              <a:rPr lang="en-US" sz="2800" dirty="0" smtClean="0">
                <a:latin typeface="NikoshBAN"/>
              </a:rPr>
              <a:t> (</a:t>
            </a:r>
            <a:r>
              <a:rPr lang="en-US" sz="2800" dirty="0" err="1" smtClean="0">
                <a:latin typeface="NikoshBAN"/>
              </a:rPr>
              <a:t>আই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টি</a:t>
            </a:r>
            <a:r>
              <a:rPr lang="en-US" sz="2800" dirty="0" smtClean="0">
                <a:latin typeface="NikoshBAN"/>
              </a:rPr>
              <a:t> )</a:t>
            </a:r>
          </a:p>
          <a:p>
            <a:r>
              <a:rPr lang="en-US" sz="2800" dirty="0" err="1" smtClean="0">
                <a:latin typeface="NikoshBAN"/>
              </a:rPr>
              <a:t>উত্তর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চেলোপাড়া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দাখিল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মাদরাসা</a:t>
            </a:r>
            <a:r>
              <a:rPr lang="en-US" sz="2800" dirty="0" err="1">
                <a:latin typeface="NikoshBAN"/>
              </a:rPr>
              <a:t>,</a:t>
            </a:r>
            <a:r>
              <a:rPr lang="en-US" sz="2800" dirty="0" err="1" smtClean="0">
                <a:latin typeface="NikoshBAN"/>
              </a:rPr>
              <a:t>বগুড়া</a:t>
            </a:r>
            <a:endParaRPr lang="en-US" sz="2800" dirty="0" smtClean="0">
              <a:latin typeface="NikoshBAN"/>
            </a:endParaRPr>
          </a:p>
          <a:p>
            <a:r>
              <a:rPr lang="en-US" sz="2800" dirty="0" err="1" smtClean="0">
                <a:latin typeface="NikoshBAN"/>
              </a:rPr>
              <a:t>মোবাইলঃ</a:t>
            </a:r>
            <a:r>
              <a:rPr lang="en-US" sz="2800" dirty="0" smtClean="0">
                <a:latin typeface="NikoshBAN"/>
              </a:rPr>
              <a:t> ০১৭১৭-০১৬৭৯৫</a:t>
            </a:r>
          </a:p>
          <a:p>
            <a:r>
              <a:rPr lang="en-US" sz="1600" dirty="0" smtClean="0">
                <a:latin typeface="NikoshBAN"/>
              </a:rPr>
              <a:t>E-mail: abusayedfulbari@gmail.com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98" y="450931"/>
            <a:ext cx="3251816" cy="31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21" y="1200459"/>
            <a:ext cx="4677177" cy="4268260"/>
          </a:xfrm>
          <a:prstGeom prst="rect">
            <a:avLst/>
          </a:prstGeom>
        </p:spPr>
      </p:pic>
      <p:sp>
        <p:nvSpPr>
          <p:cNvPr id="3" name="Rectangle 2" descr="Papyrus"/>
          <p:cNvSpPr txBox="1">
            <a:spLocks noChangeArrowheads="1"/>
          </p:cNvSpPr>
          <p:nvPr/>
        </p:nvSpPr>
        <p:spPr>
          <a:xfrm>
            <a:off x="2918757" y="192216"/>
            <a:ext cx="6019800" cy="471189"/>
          </a:xfrm>
          <a:prstGeom prst="rect">
            <a:avLst/>
          </a:prstGeom>
          <a:noFill/>
          <a:extLst/>
        </p:spPr>
        <p:txBody>
          <a:bodyPr numCol="1">
            <a:prstTxWarp prst="textPlain">
              <a:avLst/>
            </a:prstTxWarp>
            <a:normAutofit fontScale="8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লক্ষ কর </a:t>
            </a:r>
            <a:endParaRPr lang="en-US" sz="4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5" y="1200459"/>
            <a:ext cx="5116615" cy="4286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2237" y="5827363"/>
            <a:ext cx="653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5865" y="288214"/>
            <a:ext cx="312533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5864" y="5930758"/>
            <a:ext cx="4256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36" y="1673816"/>
            <a:ext cx="8152107" cy="38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4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00152" y="361715"/>
            <a:ext cx="3352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4400" u="sng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5378" y="2407425"/>
            <a:ext cx="3829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763" y="3169371"/>
            <a:ext cx="5642478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0763" y="4076118"/>
            <a:ext cx="8308186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0763" y="5037856"/>
            <a:ext cx="872664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1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750" y="175363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0" y="1035142"/>
            <a:ext cx="4708412" cy="3627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22" y="819418"/>
            <a:ext cx="5417423" cy="3755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6182073" y="-1595938"/>
            <a:ext cx="677108" cy="42682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2" y="4700789"/>
            <a:ext cx="4881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পুরোপুরিই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তথ্যপ্রযুক্তিনির্ভর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9567" y="4613030"/>
            <a:ext cx="4677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পজিট্রন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এমিশন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টমোগ্রাফি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7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71" y="1325844"/>
            <a:ext cx="5304988" cy="293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600" y="416917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2992" y="416917"/>
            <a:ext cx="2541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973" y="4886301"/>
            <a:ext cx="11716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দেশী-বিদেশী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3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39" y="401419"/>
            <a:ext cx="36913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উপস্খাপন-কাজ-৩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2" y="1573157"/>
            <a:ext cx="4872423" cy="3479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80" y="1573157"/>
            <a:ext cx="4206370" cy="3479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5605" y="5852248"/>
            <a:ext cx="462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7363" y="203761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5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1" y="1212975"/>
            <a:ext cx="4365940" cy="3657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71" y="957620"/>
            <a:ext cx="4762500" cy="3658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5818406" y="-1171891"/>
            <a:ext cx="615553" cy="31061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40" y="5166702"/>
            <a:ext cx="476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নিউরোসার্জারির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নিউরোসার্জারি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স্নায়ুরোগীদের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যথোপযুক্ত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0289" y="5166701"/>
            <a:ext cx="4986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উজ্জীবিত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CT Scan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712" y="195684"/>
            <a:ext cx="369137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উপস্খাপন-কাজ-৪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2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268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SAYED</dc:creator>
  <cp:lastModifiedBy>ABU SAYED</cp:lastModifiedBy>
  <cp:revision>63</cp:revision>
  <dcterms:created xsi:type="dcterms:W3CDTF">2019-12-20T09:22:46Z</dcterms:created>
  <dcterms:modified xsi:type="dcterms:W3CDTF">2019-12-20T15:33:41Z</dcterms:modified>
</cp:coreProperties>
</file>