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81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66" d="100"/>
          <a:sy n="66" d="100"/>
        </p:scale>
        <p:origin x="-127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6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2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B4F1-7A71-4EEF-B5EE-DDE4DD389FF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D2E0E-A942-4BCE-9FBA-FA07762F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8839200" cy="1774825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7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7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7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ভেচ্ছা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7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2147" y="526471"/>
            <a:ext cx="4364182" cy="768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7" name="Group 6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95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njoy\Downloads\the-species-names-identity-need-verification-original-names-from-plate-are-included-here-the-original-plates-showed-the-fishes-facing-right-and-have-been-flipped-here-labeo-rohita-1878-239-labeo-rohita-griesbach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2433" r="2065" b="29896"/>
          <a:stretch/>
        </p:blipFill>
        <p:spPr bwMode="auto">
          <a:xfrm>
            <a:off x="533400" y="2362200"/>
            <a:ext cx="78485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4" name="Group 3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2895600" y="3283803"/>
            <a:ext cx="1992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পার্শ্বরেখা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04800" y="263604"/>
            <a:ext cx="8105104" cy="8525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৩.লেজ –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পায়ুর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শীর্ষে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হোমোসার্কাল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পুচ্ছ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6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মিউকাসময়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সাইক্লয়েড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আঁইশে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48672"/>
            <a:ext cx="2593182" cy="262775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705600" y="4572000"/>
            <a:ext cx="1105076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বৃদ্ধিরেখা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6705600" y="5181600"/>
            <a:ext cx="133367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নিক্লিউয়াস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4572000" y="5943600"/>
            <a:ext cx="226703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সাইক্লয়েড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আঁইশ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31" t="26218" r="50196" b="43617"/>
          <a:stretch/>
        </p:blipFill>
        <p:spPr>
          <a:xfrm>
            <a:off x="609600" y="4351422"/>
            <a:ext cx="3674845" cy="18969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05000" y="5029200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আঁইশ</a:t>
            </a:r>
            <a:endParaRPr lang="en-US" sz="36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8" t="23859" r="34606" b="46433"/>
          <a:stretch/>
        </p:blipFill>
        <p:spPr bwMode="auto">
          <a:xfrm>
            <a:off x="5955632" y="1636295"/>
            <a:ext cx="2197768" cy="20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1636294" y="4746531"/>
            <a:ext cx="1640306" cy="1120869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2133600" y="45720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362200" y="381000"/>
            <a:ext cx="4253087" cy="15696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724400"/>
            <a:ext cx="79319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0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বৈশিষ্ট্যগুলি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দেহকান্ডের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4" name="Picture 23" descr="0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924402"/>
            <a:ext cx="3936533" cy="2952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9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4953000" y="3810000"/>
            <a:ext cx="16002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534650"/>
            <a:ext cx="28600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0" b="94600" l="9867" r="89867">
                        <a14:foregroundMark x1="24800" y1="21600" x2="31467" y2="18200"/>
                        <a14:foregroundMark x1="29333" y1="35800" x2="30933" y2="35800"/>
                        <a14:foregroundMark x1="31733" y1="35400" x2="33600" y2="36400"/>
                        <a14:foregroundMark x1="45067" y1="80400" x2="44267" y2="84800"/>
                        <a14:backgroundMark x1="57067" y1="82800" x2="73600" y2="85400"/>
                        <a14:backgroundMark x1="37600" y1="82400" x2="36533" y2="8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91" y="533400"/>
            <a:ext cx="2562535" cy="32399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7607" y="3276600"/>
            <a:ext cx="75119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পাখনা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209800" y="2240340"/>
            <a:ext cx="4528804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njoy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334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49407" y="4114800"/>
            <a:ext cx="783259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প্রদর্শনপূর্বক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C:\Users\Sanjoy\Downloads\gladiolus-402555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3" y="1001602"/>
            <a:ext cx="7755897" cy="51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71304" y="579834"/>
            <a:ext cx="6072496" cy="30777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8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88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8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20350" r="19869" b="17661"/>
          <a:stretch/>
        </p:blipFill>
        <p:spPr bwMode="auto">
          <a:xfrm>
            <a:off x="672419" y="692095"/>
            <a:ext cx="7900257" cy="565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4" name="Group 3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916568" y="1066800"/>
            <a:ext cx="2408032" cy="1015663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3145810"/>
            <a:ext cx="2819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সঞ্জয় ভৌমিক 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প্রভাষক-প্রাণিবিদ্যা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 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ফরিদগঞ্জ, চাঁদপুর । 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4784" y="2819400"/>
            <a:ext cx="34900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-৪৫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>
          <a:xfrm>
            <a:off x="1787901" y="1219200"/>
            <a:ext cx="1488699" cy="1983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3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5" name="Group 4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61579" y="457200"/>
            <a:ext cx="4110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43" y="2064696"/>
            <a:ext cx="5124957" cy="33326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62" y="1782364"/>
            <a:ext cx="4881538" cy="3780236"/>
          </a:xfrm>
          <a:prstGeom prst="rect">
            <a:avLst/>
          </a:prstGeom>
        </p:spPr>
      </p:pic>
      <p:pic>
        <p:nvPicPr>
          <p:cNvPr id="1026" name="Picture 2" descr="C:\Users\Sanjoy\Downloads\3d-question-mark-vector-1504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1981200" y="1219200"/>
            <a:ext cx="5105400" cy="51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76658" y="810161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2571" r="7231" b="23143"/>
          <a:stretch/>
        </p:blipFill>
        <p:spPr>
          <a:xfrm>
            <a:off x="685800" y="2057400"/>
            <a:ext cx="75712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27302" y="873204"/>
            <a:ext cx="2763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6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66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6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234148"/>
            <a:ext cx="79239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  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আলাদাভাবে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02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18820" y="609600"/>
            <a:ext cx="80393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চলাচলে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আকৃতিকে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ষ্ট্রীমলাইন্ড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2571" r="7231" b="23143"/>
          <a:stretch/>
        </p:blipFill>
        <p:spPr>
          <a:xfrm>
            <a:off x="1210383" y="2514600"/>
            <a:ext cx="6257217" cy="34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33400" y="533400"/>
            <a:ext cx="7220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6" t="33450" r="39079" b="23041"/>
          <a:stretch/>
        </p:blipFill>
        <p:spPr bwMode="auto">
          <a:xfrm>
            <a:off x="2743200" y="2144828"/>
            <a:ext cx="2964583" cy="328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t="25029" r="26875" b="25848"/>
          <a:stretch/>
        </p:blipFill>
        <p:spPr bwMode="auto">
          <a:xfrm>
            <a:off x="2286000" y="2209800"/>
            <a:ext cx="4983991" cy="30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16608" r="37500" b="32631"/>
          <a:stretch/>
        </p:blipFill>
        <p:spPr bwMode="auto">
          <a:xfrm>
            <a:off x="2026586" y="1776661"/>
            <a:ext cx="5288614" cy="38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25263" r="16973" b="12749"/>
          <a:stretch/>
        </p:blipFill>
        <p:spPr bwMode="auto">
          <a:xfrm>
            <a:off x="762000" y="1774109"/>
            <a:ext cx="7641876" cy="386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6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39767" r="20789" b="9941"/>
          <a:stretch/>
        </p:blipFill>
        <p:spPr bwMode="auto">
          <a:xfrm>
            <a:off x="2209800" y="2819400"/>
            <a:ext cx="5309937" cy="344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6" name="TextBox 2065"/>
          <p:cNvSpPr txBox="1"/>
          <p:nvPr/>
        </p:nvSpPr>
        <p:spPr>
          <a:xfrm>
            <a:off x="457200" y="2286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1.মাথা</a:t>
            </a:r>
            <a:r>
              <a:rPr lang="en-US" dirty="0" smtClean="0"/>
              <a:t> </a:t>
            </a:r>
            <a:r>
              <a:rPr lang="en-US" sz="6600" dirty="0" smtClean="0">
                <a:solidFill>
                  <a:srgbClr val="00B0F0"/>
                </a:solidFill>
              </a:rPr>
              <a:t>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অগ্রপ্রান্ত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কানকোর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।মাথা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ভোঁতা।তুন্ডের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US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আছে।মাথায়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চোয়ালে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বার্বেল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 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55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839200" cy="6629400"/>
            <a:chOff x="76200" y="152400"/>
            <a:chExt cx="8839200" cy="66294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152400"/>
              <a:ext cx="8839200" cy="76200"/>
              <a:chOff x="152400" y="152400"/>
              <a:chExt cx="8839200" cy="7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76200" y="6705600"/>
              <a:ext cx="8839200" cy="76200"/>
              <a:chOff x="152400" y="152400"/>
              <a:chExt cx="8839200" cy="7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 rot="16200000">
              <a:off x="-3162300" y="3429000"/>
              <a:ext cx="6629400" cy="76199"/>
              <a:chOff x="152400" y="152400"/>
              <a:chExt cx="8839200" cy="762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 rot="16200000">
              <a:off x="5562600" y="3429000"/>
              <a:ext cx="6629400" cy="76199"/>
              <a:chOff x="152400" y="152400"/>
              <a:chExt cx="88392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52400" y="1524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52400" y="228600"/>
                <a:ext cx="8839200" cy="0"/>
              </a:xfrm>
              <a:prstGeom prst="line">
                <a:avLst/>
              </a:prstGeom>
              <a:ln w="76200">
                <a:solidFill>
                  <a:srgbClr val="0C82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81000" y="457200"/>
            <a:ext cx="8229600" cy="6096000"/>
            <a:chOff x="304800" y="381000"/>
            <a:chExt cx="8267700" cy="6248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04800" y="3810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6629400"/>
              <a:ext cx="8267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4800" y="381000"/>
              <a:ext cx="0" cy="6248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57200" y="228600"/>
            <a:ext cx="837280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২.দেহকান্ড-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কানকোর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পায়ু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দেহকান্ড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পাখনা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পার্শ্বরেখা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t="12571" r="26612" b="23143"/>
          <a:stretch/>
        </p:blipFill>
        <p:spPr>
          <a:xfrm>
            <a:off x="2398294" y="2255520"/>
            <a:ext cx="5069306" cy="414528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886200" y="2971800"/>
            <a:ext cx="2209800" cy="1143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4937" y="4953000"/>
            <a:ext cx="1372663" cy="914400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91000" y="4596128"/>
            <a:ext cx="1499872" cy="13474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98295" y="4289331"/>
            <a:ext cx="1640306" cy="1120869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91328" y="3377625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পাখনা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8430" y="5130225"/>
            <a:ext cx="152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বক্ষপাখনা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66455" y="4837093"/>
            <a:ext cx="867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শ্রোণি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পাখনা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465838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পায়ু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পাখনা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277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অনেক অনেক শুভেচ্ছা ও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অনেক অনেক শুভেচ্ছা ও স্বাগতম </dc:title>
  <dc:creator>ismail - [2010]</dc:creator>
  <cp:lastModifiedBy>ismail - [2010]</cp:lastModifiedBy>
  <cp:revision>102</cp:revision>
  <dcterms:created xsi:type="dcterms:W3CDTF">2019-11-17T14:46:13Z</dcterms:created>
  <dcterms:modified xsi:type="dcterms:W3CDTF">2019-12-20T01:34:04Z</dcterms:modified>
</cp:coreProperties>
</file>