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5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32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AD0F3D-089E-48F1-831B-17249A4711A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B59AFB-4AF5-482E-93BF-82246AF590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5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300622"/>
            <a:ext cx="12284765" cy="6212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821636"/>
            <a:ext cx="9316278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r-SA" sz="4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السلام عليكم ورحمة الله وبركته ومغفرته</a:t>
            </a:r>
            <a:r>
              <a:rPr lang="ar-SA" sz="4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SA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114300">
                    <a:srgbClr val="C00000"/>
                  </a:innerShdw>
                </a:effectLst>
              </a:rPr>
              <a:t>اهلا وسهلا مرحبا يا ايها الطلاب الكرام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141414"/>
              </a:clrFrom>
              <a:clrTo>
                <a:srgbClr val="141414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51593" y="-125147"/>
            <a:ext cx="11940617" cy="716456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96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396" y="468327"/>
            <a:ext cx="11788183" cy="638967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9418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815926"/>
            <a:ext cx="9959926" cy="509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1685" b="13065"/>
          <a:stretch/>
        </p:blipFill>
        <p:spPr>
          <a:xfrm>
            <a:off x="214083" y="0"/>
            <a:ext cx="11040071" cy="6710289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929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8125" y="49968"/>
            <a:ext cx="11635750" cy="675806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33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503" y="767695"/>
            <a:ext cx="11838994" cy="532261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376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339" y="530087"/>
            <a:ext cx="11432505" cy="2579891"/>
            <a:chOff x="543339" y="530087"/>
            <a:chExt cx="11432505" cy="2579891"/>
          </a:xfrm>
        </p:grpSpPr>
        <p:sp>
          <p:nvSpPr>
            <p:cNvPr id="2" name="TextBox 1"/>
            <p:cNvSpPr txBox="1"/>
            <p:nvPr/>
          </p:nvSpPr>
          <p:spPr>
            <a:xfrm>
              <a:off x="4426226" y="530087"/>
              <a:ext cx="46250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  <a:p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43339" y="1191806"/>
              <a:ext cx="11432505" cy="191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9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6788" y="967409"/>
            <a:ext cx="11686561" cy="2468167"/>
            <a:chOff x="676788" y="967409"/>
            <a:chExt cx="11686561" cy="2468167"/>
          </a:xfrm>
        </p:grpSpPr>
        <p:sp>
          <p:nvSpPr>
            <p:cNvPr id="2" name="TextBox 1"/>
            <p:cNvSpPr txBox="1"/>
            <p:nvPr/>
          </p:nvSpPr>
          <p:spPr>
            <a:xfrm>
              <a:off x="1470991" y="967409"/>
              <a:ext cx="6877879" cy="9233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54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  <a:p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76788" y="1593623"/>
              <a:ext cx="11686561" cy="1841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41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8625" y="781879"/>
            <a:ext cx="10162227" cy="2806789"/>
            <a:chOff x="1014886" y="781879"/>
            <a:chExt cx="10162227" cy="2806789"/>
          </a:xfrm>
        </p:grpSpPr>
        <p:sp>
          <p:nvSpPr>
            <p:cNvPr id="2" name="TextBox 1"/>
            <p:cNvSpPr txBox="1"/>
            <p:nvPr/>
          </p:nvSpPr>
          <p:spPr>
            <a:xfrm>
              <a:off x="1126435" y="781879"/>
              <a:ext cx="84813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মুল্যায়ন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4886" y="1568871"/>
              <a:ext cx="10162227" cy="20197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7500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2" y="527442"/>
            <a:ext cx="10058400" cy="67208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19636" y="291758"/>
            <a:ext cx="8136834" cy="2484756"/>
            <a:chOff x="1417983" y="834887"/>
            <a:chExt cx="8136834" cy="2484756"/>
          </a:xfrm>
        </p:grpSpPr>
        <p:sp>
          <p:nvSpPr>
            <p:cNvPr id="2" name="TextBox 1"/>
            <p:cNvSpPr txBox="1"/>
            <p:nvPr/>
          </p:nvSpPr>
          <p:spPr>
            <a:xfrm>
              <a:off x="1417983" y="834887"/>
              <a:ext cx="8136834" cy="17543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perspectiveBelow"/>
                <a:lightRig rig="threePt" dir="t"/>
              </a:scene3d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  <a:p>
              <a:endPara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17983" y="1858783"/>
              <a:ext cx="7672481" cy="1460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77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7" y="0"/>
            <a:ext cx="8759687" cy="428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6278" y="887896"/>
            <a:ext cx="8428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ইনশেহ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السلام عليكم ورحمة الله وبركته </a:t>
            </a:r>
            <a:endParaRPr lang="en-US" sz="4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986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763" y="520505"/>
            <a:ext cx="7399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ছদরুল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মেহেরনামা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আলমাছিয়া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পেকুয়া,কক্সবাজার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০১৮১৩৭৮১২৪৮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13926" r="24740" b="39529"/>
          <a:stretch/>
        </p:blipFill>
        <p:spPr>
          <a:xfrm>
            <a:off x="9115865" y="689317"/>
            <a:ext cx="3076135" cy="361683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57937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5861" y="214265"/>
            <a:ext cx="8052363" cy="6643735"/>
            <a:chOff x="675861" y="214265"/>
            <a:chExt cx="8052363" cy="6643735"/>
          </a:xfrm>
        </p:grpSpPr>
        <p:sp>
          <p:nvSpPr>
            <p:cNvPr id="2" name="TextBox 1"/>
            <p:cNvSpPr txBox="1"/>
            <p:nvPr/>
          </p:nvSpPr>
          <p:spPr>
            <a:xfrm>
              <a:off x="675861" y="214265"/>
              <a:ext cx="7818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6299" y="214265"/>
              <a:ext cx="5131925" cy="6643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82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41152" y="970671"/>
            <a:ext cx="8841137" cy="4688297"/>
            <a:chOff x="2441152" y="970671"/>
            <a:chExt cx="8841137" cy="4688297"/>
          </a:xfrm>
        </p:grpSpPr>
        <p:sp>
          <p:nvSpPr>
            <p:cNvPr id="2" name="TextBox 1"/>
            <p:cNvSpPr txBox="1"/>
            <p:nvPr/>
          </p:nvSpPr>
          <p:spPr>
            <a:xfrm>
              <a:off x="2441152" y="970671"/>
              <a:ext cx="8841137" cy="1969770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ঘোষণা</a:t>
              </a:r>
              <a:endPara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441152" y="2127499"/>
              <a:ext cx="8841137" cy="3531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0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89" y="1167618"/>
            <a:ext cx="9383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ইরাবের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মহল্লে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ইরাব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৩।ইরাবের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</a:t>
            </a:r>
            <a:r>
              <a:rPr lang="ar-SA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سم المعرب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শ্রেনি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বিভাগ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সম্পর্কে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জানতে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।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8936" y="329437"/>
            <a:ext cx="11534128" cy="6199126"/>
          </a:xfrm>
          <a:prstGeom prst="rect">
            <a:avLst/>
          </a:prstGeom>
          <a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82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4884" y="-115123"/>
            <a:ext cx="10586556" cy="748214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28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2719" y="1828406"/>
            <a:ext cx="11686561" cy="320118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69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6438" y="-161778"/>
            <a:ext cx="11178436" cy="701977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130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</TotalTime>
  <Words>100</Words>
  <Application>Microsoft Office PowerPoint</Application>
  <PresentationFormat>Widescreen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NikoshBAN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QC</dc:creator>
  <cp:lastModifiedBy>QC</cp:lastModifiedBy>
  <cp:revision>13</cp:revision>
  <dcterms:created xsi:type="dcterms:W3CDTF">2019-10-11T16:00:25Z</dcterms:created>
  <dcterms:modified xsi:type="dcterms:W3CDTF">2019-10-12T16:52:52Z</dcterms:modified>
</cp:coreProperties>
</file>