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notesSlides/notesSlide2.xml" ContentType="application/vnd.openxmlformats-officedocument.presentationml.notesSlide+xml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9" r:id="rId9"/>
    <p:sldId id="276" r:id="rId10"/>
    <p:sldId id="268" r:id="rId11"/>
    <p:sldId id="266" r:id="rId12"/>
    <p:sldId id="274" r:id="rId13"/>
    <p:sldId id="270" r:id="rId14"/>
    <p:sldId id="275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948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C1D75-BFF0-4F68-8520-E343EF9C45F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0365-51A3-4CBB-BAF1-5143198E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0365-51A3-4CBB-BAF1-5143198E8E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4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0365-51A3-4CBB-BAF1-5143198E8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6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FED4-C58A-4984-A545-DAA31EA7829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CDE5-785A-4A52-84A9-145A51C9D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3"/>
            <a:ext cx="12192000" cy="68270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0983" y="4859988"/>
            <a:ext cx="10761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72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08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698114"/>
            <a:ext cx="6165272" cy="83974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Stop">
              <a:avLst>
                <a:gd name="adj" fmla="val 14286"/>
              </a:avLst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cap="all" dirty="0" smtClean="0">
                <a:ln/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cap="all" dirty="0">
              <a:ln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637" y="2984534"/>
            <a:ext cx="9795164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মানব জীবনে বন্যার চারটি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প্রভাব লিখ।</a:t>
            </a:r>
          </a:p>
        </p:txBody>
      </p:sp>
    </p:spTree>
    <p:extLst>
      <p:ext uri="{BB962C8B-B14F-4D97-AF65-F5344CB8AC3E}">
        <p14:creationId xmlns:p14="http://schemas.microsoft.com/office/powerpoint/2010/main" val="4182511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6291043" y="3700039"/>
            <a:ext cx="5486400" cy="25603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291043" y="604680"/>
            <a:ext cx="5486400" cy="25603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63730" y="3700039"/>
            <a:ext cx="5486400" cy="256032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694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997747" y="146811"/>
            <a:ext cx="3497757" cy="530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3" y="604680"/>
            <a:ext cx="5486400" cy="256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2412" y="3236194"/>
            <a:ext cx="179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ত্রাণ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সহায়তা</a:t>
            </a:r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2749" y="3216516"/>
            <a:ext cx="179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আশ্রয়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কেন্দ্র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নির্মাণ</a:t>
            </a:r>
            <a:endParaRPr lang="en-US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5773" y="6360548"/>
            <a:ext cx="282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বন্য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নিয়ন্ত্রণ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বাঁধ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নির্মাণ</a:t>
            </a:r>
            <a:endParaRPr lang="en-US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1716" y="6410835"/>
            <a:ext cx="354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নদী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খনন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নিষ্কাষন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নিশ্চিত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করণ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8971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893" y="1631746"/>
            <a:ext cx="106937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নদীর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তীরে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ঘন জঙ্গল সৃষ্টি করা।</a:t>
            </a: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নদী-শাসন ব্যবস্থা সুনিশ্চিত করা।</a:t>
            </a:r>
          </a:p>
          <a:p>
            <a:pPr algn="just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৩।পুকুর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, নালা, বিল প্রভৃতি খনন করা এবং সেচের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করা।</a:t>
            </a: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দেশের সর্বত্র বনায়ন সৃষ্টি করা।</a:t>
            </a:r>
          </a:p>
          <a:p>
            <a:pPr algn="just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আশ্রয়কেন্দ্র প্রতিষ্ঠা করা।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260" y="491629"/>
            <a:ext cx="60212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4819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4604" y="948804"/>
            <a:ext cx="3643745" cy="92825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6353" y="3426083"/>
            <a:ext cx="8188529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নিয়ন্ত্রণের ৫টি ব্যবস্থা লিখ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11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50" y="3618199"/>
            <a:ext cx="5486400" cy="301752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" y="214222"/>
            <a:ext cx="5486400" cy="301752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68" y="270385"/>
            <a:ext cx="5486400" cy="301752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" y="3586655"/>
            <a:ext cx="54864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4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5988" y="359433"/>
            <a:ext cx="3394361" cy="799666"/>
          </a:xfrm>
          <a:solidFill>
            <a:schemeClr val="bg1"/>
          </a:solidFill>
        </p:spPr>
        <p:txBody>
          <a:bodyPr>
            <a:prstTxWarp prst="textChevron">
              <a:avLst>
                <a:gd name="adj" fmla="val 0"/>
              </a:avLst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00" cap="all" dirty="0">
              <a:ln/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220" y="4450824"/>
            <a:ext cx="699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বন্যা নিয়ন্ত্রণে ২টি করণীয়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6220" y="1674259"/>
            <a:ext cx="5383369" cy="605302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প্রাকৃতিক দূর্যোগ কী?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6219" y="2395476"/>
            <a:ext cx="6838681" cy="502275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বাংলাদেশকে নদী মাতৃক দেশ বলা হয়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কেন?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4073" y="3050151"/>
            <a:ext cx="6838681" cy="463639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কারণ বল।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4072" y="3771368"/>
            <a:ext cx="6838681" cy="502275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বন্যার (মানব জীবনে) ২টি প্রভাব বল।</a:t>
            </a:r>
          </a:p>
        </p:txBody>
      </p:sp>
    </p:spTree>
    <p:extLst>
      <p:ext uri="{BB962C8B-B14F-4D97-AF65-F5344CB8AC3E}">
        <p14:creationId xmlns:p14="http://schemas.microsoft.com/office/powerpoint/2010/main" val="121266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8774" y="5397718"/>
            <a:ext cx="1054403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বন্যা পরবর্তী সময়ে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করণীয়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9931" y="430792"/>
            <a:ext cx="433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82" y="1722256"/>
            <a:ext cx="7696200" cy="35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9" y="76200"/>
            <a:ext cx="11991304" cy="6713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6415" y="1635617"/>
            <a:ext cx="6407523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b="1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800" b="1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78828" y="290945"/>
            <a:ext cx="6071208" cy="1343891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167" y="2551890"/>
            <a:ext cx="5007323" cy="2862322"/>
          </a:xfrm>
          <a:prstGeom prst="rect">
            <a:avLst/>
          </a:prstGeom>
          <a:noFill/>
          <a:ln w="508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6000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9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মোঃ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অশেকুর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রহমান</a:t>
            </a:r>
            <a:endParaRPr lang="en-US" sz="2800" b="1" dirty="0" smtClean="0">
              <a:ln w="1905"/>
              <a:latin typeface="NikoshBAN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,(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সমাজ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বিজ্ঞান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)</a:t>
            </a:r>
          </a:p>
          <a:p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মতিহারা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দ্বি-মূখী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উচ্চ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বিদ্যালয়</a:t>
            </a:r>
            <a:endParaRPr lang="en-US" sz="2800" b="1" dirty="0" smtClean="0">
              <a:ln w="1905"/>
              <a:latin typeface="NikoshBAN"/>
              <a:cs typeface="NikoshBAN" pitchFamily="2" charset="0"/>
            </a:endParaRPr>
          </a:p>
          <a:p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নবাবগঞ্জ,দিনাজপুর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ln w="1905"/>
                <a:latin typeface="NikoshBAN"/>
                <a:cs typeface="NikoshBAN" pitchFamily="2" charset="0"/>
              </a:rPr>
              <a:t>মোবাইল</a:t>
            </a:r>
            <a:r>
              <a:rPr lang="en-US" sz="2800" b="1" dirty="0" smtClean="0">
                <a:ln w="1905"/>
                <a:latin typeface="NikoshBAN"/>
                <a:cs typeface="NikoshBAN" pitchFamily="2" charset="0"/>
              </a:rPr>
              <a:t> নং-</a:t>
            </a:r>
            <a:r>
              <a:rPr lang="en-US" sz="2800" b="1" dirty="0" smtClean="0">
                <a:ln w="1905"/>
                <a:latin typeface="NikoshBAN"/>
                <a:cs typeface="Times New Roman" pitchFamily="18" charset="0"/>
              </a:rPr>
              <a:t>01729103040</a:t>
            </a:r>
          </a:p>
          <a:p>
            <a:r>
              <a:rPr lang="en-US" sz="4000" b="1" dirty="0" smtClean="0">
                <a:ln w="1905"/>
                <a:latin typeface="NikoshBAN"/>
                <a:cs typeface="NikoshBAN" pitchFamily="2" charset="0"/>
              </a:rPr>
              <a:t>Email_ashikbiram@gmail.com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89275" y="2547839"/>
            <a:ext cx="5845525" cy="2800767"/>
          </a:xfrm>
          <a:prstGeom prst="rect">
            <a:avLst/>
          </a:prstGeom>
          <a:noFill/>
          <a:ln w="69850">
            <a:gradFill flip="none" rotWithShape="1">
              <a:gsLst>
                <a:gs pos="81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50000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ভূগোল ও পরিবেশ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		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ln w="50800"/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3200" b="1" dirty="0" smtClean="0">
                <a:ln w="50800"/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b="1" dirty="0" smtClean="0">
                <a:ln w="50800"/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b="1" dirty="0" smtClean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35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171742" y="171883"/>
            <a:ext cx="5715000" cy="106117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5" y="924791"/>
            <a:ext cx="5486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5" y="3906975"/>
            <a:ext cx="5486400" cy="27432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1" y="3910219"/>
            <a:ext cx="5486400" cy="27432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1" y="924791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5400675" cy="1325563"/>
          </a:xfrm>
          <a:noFill/>
        </p:spPr>
        <p:txBody>
          <a:bodyPr>
            <a:normAutofit fontScale="90000"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872" y="1634836"/>
            <a:ext cx="9227127" cy="4461164"/>
          </a:xfrm>
          <a:prstGeom prst="rect">
            <a:avLst/>
          </a:prstGeom>
          <a:noFill/>
        </p:spPr>
        <p:txBody>
          <a:bodyPr wrap="square" rtlCol="0">
            <a:prstTxWarp prst="textSlantDown">
              <a:avLst/>
            </a:prstTxWarp>
            <a:spAutoFit/>
          </a:bodyPr>
          <a:lstStyle/>
          <a:p>
            <a:r>
              <a:rPr lang="bn-BD" sz="199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35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7886" y="1988175"/>
            <a:ext cx="497492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-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886" y="4501877"/>
            <a:ext cx="849018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বন্যা নিয়ন্ত্রণ ব্যবস্থা বিশ্লেষণ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828" y="304799"/>
            <a:ext cx="3435928" cy="12607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atin typeface="NikoshBAN"/>
              </a:rPr>
              <a:t>শিখণফল</a:t>
            </a:r>
            <a:endParaRPr lang="en-US" sz="5400" b="1" u="sng" dirty="0"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887" y="2765337"/>
            <a:ext cx="5234368" cy="698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বন্যা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 বলতে পারবে।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7887" y="3699170"/>
            <a:ext cx="8074550" cy="5810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বন্যার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প্রভাব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73693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12" y="354562"/>
            <a:ext cx="6212420" cy="72227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2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7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7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7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03" y="1233051"/>
            <a:ext cx="5793634" cy="36576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4" y="1233051"/>
            <a:ext cx="579363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945" y="5403277"/>
            <a:ext cx="1167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বন্যাঃ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বৃষ্টি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পাহড়ি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ঢল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অন্য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এলাকা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প্লাবিত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যদি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ক্ষতিসাধন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বলে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9629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26524" y="166249"/>
            <a:ext cx="5313363" cy="9975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987" y="1160902"/>
            <a:ext cx="2856269" cy="455623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71350" y="1160902"/>
            <a:ext cx="2984090" cy="45562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2535" y="1160902"/>
            <a:ext cx="2944168" cy="45562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371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17742" y="1160902"/>
            <a:ext cx="2816942" cy="455623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926" y="5978144"/>
            <a:ext cx="199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 উজাড়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060" y="5978921"/>
            <a:ext cx="290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অপরিকল্পিত নগরায়ণ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3554" y="5965066"/>
            <a:ext cx="244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নদীর গভীরতা কম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8632" y="5909646"/>
            <a:ext cx="193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বরফগলা 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42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82293" y="392910"/>
            <a:ext cx="4059380" cy="60461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Chevron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1600" u="sng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1600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1600" u="sng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035" y="5481969"/>
            <a:ext cx="7190509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বন্যার চারটি কারণ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05" y="1043100"/>
            <a:ext cx="6587840" cy="40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52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56218" y="3768450"/>
            <a:ext cx="5029200" cy="256032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621971" y="675449"/>
            <a:ext cx="5029200" cy="25603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379560" y="273121"/>
            <a:ext cx="4572949" cy="530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7" y="675449"/>
            <a:ext cx="5029200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85455" y="3311236"/>
            <a:ext cx="2299854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ঘরাবাড়ি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তলিযে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endParaRPr lang="en-US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9164" y="3347743"/>
            <a:ext cx="29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খাদ্যভাব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দেখো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দেয়</a:t>
            </a:r>
            <a:endParaRPr lang="en-US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27" y="6397609"/>
            <a:ext cx="39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ঘরবাড়ি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জমিজমা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নদীতে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বিলীন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0891" y="6367016"/>
            <a:ext cx="2299854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পশুপাখি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মারা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যায়</a:t>
            </a:r>
            <a:endParaRPr lang="en-US" dirty="0"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5127" y="3768893"/>
            <a:ext cx="5029200" cy="256032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3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279</Words>
  <Application>Microsoft Office PowerPoint</Application>
  <PresentationFormat>Custom</PresentationFormat>
  <Paragraphs>63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পরিচিতি</vt:lpstr>
      <vt:lpstr>চিত্রের ছবিগুলো দেখি</vt:lpstr>
      <vt:lpstr>আজকের পাঠ</vt:lpstr>
      <vt:lpstr>PowerPoint Presentation</vt:lpstr>
      <vt:lpstr>চিত্রগুলো লক্ষ করি</vt:lpstr>
      <vt:lpstr>বন্যার কারণ</vt:lpstr>
      <vt:lpstr>একক কাজ</vt:lpstr>
      <vt:lpstr>PowerPoint Presentation</vt:lpstr>
      <vt:lpstr>জোড়ায় কাজ</vt:lpstr>
      <vt:lpstr>PowerPoint Presentation</vt:lpstr>
      <vt:lpstr>PowerPoint Presentation</vt:lpstr>
      <vt:lpstr>দলীয় কাজ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Khalisur Rahman</dc:creator>
  <cp:lastModifiedBy>shuvo</cp:lastModifiedBy>
  <cp:revision>338</cp:revision>
  <dcterms:created xsi:type="dcterms:W3CDTF">2015-02-28T09:13:24Z</dcterms:created>
  <dcterms:modified xsi:type="dcterms:W3CDTF">2019-12-21T10:13:36Z</dcterms:modified>
</cp:coreProperties>
</file>