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4" r:id="rId3"/>
    <p:sldId id="259" r:id="rId4"/>
    <p:sldId id="289" r:id="rId5"/>
    <p:sldId id="260" r:id="rId6"/>
    <p:sldId id="264" r:id="rId7"/>
    <p:sldId id="265" r:id="rId8"/>
    <p:sldId id="285" r:id="rId9"/>
    <p:sldId id="271" r:id="rId10"/>
    <p:sldId id="276" r:id="rId11"/>
    <p:sldId id="278" r:id="rId12"/>
    <p:sldId id="280" r:id="rId13"/>
    <p:sldId id="28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gif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4338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3316" name="Picture 4" descr="Slide Pict-1 (30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81534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3"/>
          <p:cNvSpPr txBox="1">
            <a:spLocks noChangeArrowheads="1"/>
          </p:cNvSpPr>
          <p:nvPr/>
        </p:nvSpPr>
        <p:spPr bwMode="auto">
          <a:xfrm>
            <a:off x="533400" y="5302250"/>
            <a:ext cx="8153400" cy="830997"/>
          </a:xfrm>
          <a:prstGeom prst="rect">
            <a:avLst/>
          </a:prstGeom>
          <a:solidFill>
            <a:srgbClr val="00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bn-BD" sz="36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আজকের পাঠে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তোমাদের স্বাগতম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09600"/>
            <a:ext cx="17526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326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13" presetClass="entr" presetSubtype="16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Documents and Settings\Delower\Desktop\Content\Kolamba-awata-aluth-nagar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762000"/>
            <a:ext cx="6629400" cy="48006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noFill/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sp>
        <p:nvSpPr>
          <p:cNvPr id="2" name="Rectangle 1"/>
          <p:cNvSpPr/>
          <p:nvPr/>
        </p:nvSpPr>
        <p:spPr>
          <a:xfrm>
            <a:off x="3276600" y="347990"/>
            <a:ext cx="22365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দলগত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65060" y="5593897"/>
            <a:ext cx="58597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বিরুদ্ধে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প্রচারণার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তৈরি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641118" y="4204614"/>
            <a:ext cx="2667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1555173" y="4787461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স্প্যাম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62100" y="5370308"/>
            <a:ext cx="7086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ক্ষেত্রে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সংগঠিত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হচ্ছে</a:t>
            </a:r>
            <a:r>
              <a:rPr lang="bn-BD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000" dirty="0" smtClean="0">
              <a:ln w="10541" cmpd="sng">
                <a:solidFill>
                  <a:srgbClr val="002060"/>
                </a:solidFill>
                <a:prstDash val="solid"/>
              </a:ln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62100" y="5791200"/>
            <a:ext cx="670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বাংলাদেশে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2000" dirty="0" smtClean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2" name="Rectangle 1"/>
          <p:cNvSpPr/>
          <p:nvPr/>
        </p:nvSpPr>
        <p:spPr>
          <a:xfrm>
            <a:off x="3458881" y="411659"/>
            <a:ext cx="17123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n-BD" sz="3200" b="1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cyber-crim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0800" y="1163902"/>
            <a:ext cx="3809998" cy="2956869"/>
          </a:xfrm>
          <a:prstGeom prst="rect">
            <a:avLst/>
          </a:prstGeom>
        </p:spPr>
      </p:pic>
      <p:sp>
        <p:nvSpPr>
          <p:cNvPr id="1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14600" y="19050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071257" y="329624"/>
            <a:ext cx="25442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38200" y="5715000"/>
            <a:ext cx="708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সাইবার অপরাধের বিরুদ্ধে প্রচারনার জন্য একটি পোস্টার তৈরি কর।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066800"/>
            <a:ext cx="6934200" cy="4495799"/>
          </a:xfrm>
          <a:prstGeom prst="rect">
            <a:avLst/>
          </a:prstGeom>
        </p:spPr>
      </p:pic>
      <p:sp>
        <p:nvSpPr>
          <p:cNvPr id="11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94210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Title 1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010650" cy="256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524000"/>
            <a:ext cx="8077200" cy="5105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3124200"/>
            <a:ext cx="7848600" cy="1200329"/>
          </a:xfrm>
          <a:prstGeom prst="rect">
            <a:avLst/>
          </a:prstGeom>
          <a:noFill/>
          <a:scene3d>
            <a:camera prst="isometricRightUp"/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sz="7200" dirty="0" err="1" smtClean="0">
                <a:solidFill>
                  <a:srgbClr val="FFFF00"/>
                </a:solidFill>
              </a:rPr>
              <a:t>রহিমাপুর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ফাজিল</a:t>
            </a:r>
            <a:r>
              <a:rPr lang="en-US" sz="7200" dirty="0" smtClean="0">
                <a:solidFill>
                  <a:srgbClr val="FFFF00"/>
                </a:solidFill>
              </a:rPr>
              <a:t> </a:t>
            </a:r>
            <a:r>
              <a:rPr lang="en-US" sz="7200" dirty="0" err="1" smtClean="0">
                <a:solidFill>
                  <a:srgbClr val="FFFF00"/>
                </a:solidFill>
              </a:rPr>
              <a:t>মাদ্রাসা</a:t>
            </a:r>
            <a:r>
              <a:rPr lang="en-US" sz="7200" dirty="0" smtClean="0">
                <a:solidFill>
                  <a:srgbClr val="FFFF00"/>
                </a:solidFill>
              </a:rPr>
              <a:t> ।</a:t>
            </a:r>
            <a:endParaRPr lang="en-US" sz="7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659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Sequential Access Storage 3"/>
          <p:cNvSpPr>
            <a:spLocks noChangeArrowheads="1"/>
          </p:cNvSpPr>
          <p:nvPr/>
        </p:nvSpPr>
        <p:spPr bwMode="auto">
          <a:xfrm>
            <a:off x="5676900" y="609600"/>
            <a:ext cx="3352800" cy="990600"/>
          </a:xfrm>
          <a:prstGeom prst="flowChartMagneticTape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6364" y="3048000"/>
            <a:ext cx="4495800" cy="3600986"/>
          </a:xfrm>
          <a:prstGeom prst="rect">
            <a:avLst/>
          </a:prstGeom>
          <a:solidFill>
            <a:schemeClr val="tx2">
              <a:lumMod val="75000"/>
              <a:lumOff val="2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আলমগীর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হোসেন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</a:p>
          <a:p>
            <a:pPr algn="ctr"/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সহকারি  শিক্ষক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রহিমাপুর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ফাজিল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মাদ্রাসা 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পত্নীতলা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নওগাঁ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- ০১৭২৩৬২৬১০৮</a:t>
            </a:r>
          </a:p>
          <a:p>
            <a:pPr algn="ctr"/>
            <a:endParaRPr lang="bn-BD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0" y="3048000"/>
            <a:ext cx="3886200" cy="292387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তথ্য ও যোগাযোগ প্রযুক্তি</a:t>
            </a: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</a:t>
            </a:r>
            <a:endParaRPr lang="en-US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তৃতীয়</a:t>
            </a:r>
            <a:endParaRPr lang="bn-BD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0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পাঠঃ কম্পিউটার ভাইরাস </a:t>
            </a:r>
          </a:p>
          <a:p>
            <a:pPr algn="ctr"/>
            <a:r>
              <a:rPr lang="bn-BD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সময়ঃ ৫০মি</a:t>
            </a:r>
            <a:endParaRPr lang="en-US" sz="2400" dirty="0" smtClean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</a:t>
            </a:r>
            <a:r>
              <a:rPr lang="en-US" sz="2400" dirty="0" smtClean="0">
                <a:ln w="18415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– ২০/১২/২০১৯</a:t>
            </a:r>
            <a:endParaRPr lang="en-US" sz="2400" dirty="0">
              <a:ln w="18415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449155"/>
            <a:ext cx="1828800" cy="14312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Flowchart: Sequential Access Storage 6"/>
          <p:cNvSpPr>
            <a:spLocks noChangeArrowheads="1"/>
          </p:cNvSpPr>
          <p:nvPr/>
        </p:nvSpPr>
        <p:spPr bwMode="auto">
          <a:xfrm>
            <a:off x="152400" y="609600"/>
            <a:ext cx="3581400" cy="990600"/>
          </a:xfrm>
          <a:prstGeom prst="flowChartMagneticTape">
            <a:avLst/>
          </a:prstGeom>
          <a:solidFill>
            <a:srgbClr val="0000FF"/>
          </a:solidFill>
          <a:ln w="381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2800" dirty="0" err="1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dirty="0" smtClean="0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FFFFFF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2800" dirty="0">
              <a:solidFill>
                <a:srgbClr val="FFFFFF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8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repeatCount="indefinite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  <p:bldP spid="9" grpId="0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yber-crim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269" y="689264"/>
            <a:ext cx="7734300" cy="50660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03536" y="5841902"/>
            <a:ext cx="25555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1245" y="231060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Look at the picture</a:t>
            </a:r>
            <a:endParaRPr lang="en-US" sz="2400" b="1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45145" y="196424"/>
            <a:ext cx="8763000" cy="63246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Frame 3"/>
          <p:cNvSpPr>
            <a:spLocks/>
          </p:cNvSpPr>
          <p:nvPr/>
        </p:nvSpPr>
        <p:spPr bwMode="auto">
          <a:xfrm>
            <a:off x="-96838" y="0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Frame 3"/>
          <p:cNvSpPr>
            <a:spLocks/>
          </p:cNvSpPr>
          <p:nvPr/>
        </p:nvSpPr>
        <p:spPr bwMode="auto">
          <a:xfrm>
            <a:off x="0" y="-41275"/>
            <a:ext cx="9240838" cy="6899275"/>
          </a:xfrm>
          <a:custGeom>
            <a:avLst/>
            <a:gdLst>
              <a:gd name="T0" fmla="*/ 4620419 w 9240838"/>
              <a:gd name="T1" fmla="*/ 0 h 6899275"/>
              <a:gd name="T2" fmla="*/ 0 w 9240838"/>
              <a:gd name="T3" fmla="*/ 3449738 h 6899275"/>
              <a:gd name="T4" fmla="*/ 4620419 w 9240838"/>
              <a:gd name="T5" fmla="*/ 6899275 h 6899275"/>
              <a:gd name="T6" fmla="*/ 9240838 w 9240838"/>
              <a:gd name="T7" fmla="*/ 3449738 h 6899275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35196 w 9240838"/>
              <a:gd name="T13" fmla="*/ 235196 h 6899275"/>
              <a:gd name="T14" fmla="*/ 9005646 w 9240838"/>
              <a:gd name="T15" fmla="*/ 6664079 h 689927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9240838" h="6899275">
                <a:moveTo>
                  <a:pt x="0" y="0"/>
                </a:moveTo>
                <a:lnTo>
                  <a:pt x="9240838" y="0"/>
                </a:lnTo>
                <a:lnTo>
                  <a:pt x="9240838" y="6899275"/>
                </a:lnTo>
                <a:lnTo>
                  <a:pt x="0" y="6899275"/>
                </a:lnTo>
                <a:close/>
                <a:moveTo>
                  <a:pt x="235196" y="235196"/>
                </a:moveTo>
                <a:lnTo>
                  <a:pt x="235196" y="6664079"/>
                </a:lnTo>
                <a:lnTo>
                  <a:pt x="9005642" y="6664079"/>
                </a:lnTo>
                <a:lnTo>
                  <a:pt x="9005642" y="235196"/>
                </a:lnTo>
                <a:close/>
              </a:path>
            </a:pathLst>
          </a:custGeom>
          <a:solidFill>
            <a:srgbClr val="0000FF"/>
          </a:solidFill>
          <a:ln w="38100" cap="flat" cmpd="sng" algn="ctr">
            <a:solidFill>
              <a:srgbClr val="FF00FF"/>
            </a:solidFill>
            <a:prstDash val="lgDash"/>
            <a:round/>
            <a:headEnd/>
            <a:tailEnd/>
          </a:ln>
        </p:spPr>
        <p:txBody>
          <a:bodyPr anchor="ctr"/>
          <a:lstStyle/>
          <a:p>
            <a:endParaRPr lang="en-US"/>
          </a:p>
        </p:txBody>
      </p:sp>
      <p:sp>
        <p:nvSpPr>
          <p:cNvPr id="18434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14400" y="609600"/>
            <a:ext cx="7467600" cy="2017574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dirty="0">
                <a:ln w="18415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6000" dirty="0">
              <a:ln w="18415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436" name="AutoShape 6"/>
          <p:cNvSpPr>
            <a:spLocks noChangeArrowheads="1"/>
          </p:cNvSpPr>
          <p:nvPr/>
        </p:nvSpPr>
        <p:spPr bwMode="auto">
          <a:xfrm>
            <a:off x="1219200" y="3200400"/>
            <a:ext cx="7315200" cy="2286000"/>
          </a:xfrm>
          <a:prstGeom prst="flowChartPunchedTape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6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atin typeface="NikoshBAN" pitchFamily="2" charset="0"/>
                <a:cs typeface="NikoshBAN" pitchFamily="2" charset="0"/>
              </a:rPr>
              <a:t>ক্রাইম</a:t>
            </a:r>
            <a:endParaRPr lang="en-US" sz="115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0035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ipple dir="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 bwMode="auto">
          <a:xfrm>
            <a:off x="3352800" y="609600"/>
            <a:ext cx="2171700" cy="1104900"/>
          </a:xfrm>
          <a:prstGeom prst="downArrowCallout">
            <a:avLst>
              <a:gd name="adj1" fmla="val 22980"/>
              <a:gd name="adj2" fmla="val 23990"/>
              <a:gd name="adj3" fmla="val 23798"/>
              <a:gd name="adj4" fmla="val 67553"/>
            </a:avLst>
          </a:prstGeom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33600" y="5029200"/>
            <a:ext cx="5715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…</a:t>
            </a:r>
            <a:r>
              <a:rPr lang="bn-BD" sz="2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কি তা বলতে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করতে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ক্রাইমের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কুফল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পারবে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yb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447801"/>
            <a:ext cx="6705600" cy="3581400"/>
          </a:xfrm>
          <a:prstGeom prst="rect">
            <a:avLst/>
          </a:prstGeom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28600" y="228600"/>
            <a:ext cx="8763000" cy="64008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D,contennt Picture 2\sib 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10899"/>
            <a:ext cx="6896100" cy="3886200"/>
          </a:xfrm>
          <a:prstGeom prst="rect">
            <a:avLst/>
          </a:prstGeom>
          <a:ln w="88900" cap="sq" cmpd="thickThin">
            <a:noFill/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779680" y="5225755"/>
            <a:ext cx="358463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কিছু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দুর্বৃত্ত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লোকজন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বৌদ্ধ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বিহার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পুড়িয়ে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en-US" sz="1400" dirty="0" err="1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latin typeface="Nikosh" pitchFamily="2" charset="0"/>
                <a:cs typeface="Nikosh" pitchFamily="2" charset="0"/>
              </a:rPr>
              <a:t>দেয়</a:t>
            </a:r>
            <a:r>
              <a:rPr lang="en-US" sz="14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।</a:t>
            </a:r>
            <a:endParaRPr lang="en-US" sz="1400" dirty="0">
              <a:ln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</a:endParaRPr>
          </a:p>
        </p:txBody>
      </p:sp>
      <p:pic>
        <p:nvPicPr>
          <p:cNvPr id="6" name="Picture 5" descr="E:\MOTIAR\Motiar D. Content\Class Viii\Picture\পাট ১৯\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241119"/>
            <a:ext cx="6896100" cy="3702461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3200400" y="441474"/>
            <a:ext cx="39020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err="1">
                <a:latin typeface="NikoshBAN" pitchFamily="2" charset="0"/>
                <a:cs typeface="NikoshBAN" pitchFamily="2" charset="0"/>
              </a:rPr>
              <a:t>সম্প্রতি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যাওয়া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>
                <a:latin typeface="NikoshBAN" pitchFamily="2" charset="0"/>
                <a:cs typeface="NikoshBAN" pitchFamily="2" charset="0"/>
              </a:rPr>
              <a:t>ক্রাইম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5998" y="5568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>
                <a:latin typeface="NikoshBAN" pitchFamily="2" charset="0"/>
                <a:cs typeface="NikoshBAN" pitchFamily="2" charset="0"/>
              </a:rPr>
              <a:t>২০১২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সালের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সেপ্টেম্বর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মাসে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চট্টগ্রামের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রামুতে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অত্যন্ত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দুঃখজনক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ঘটনা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ঘটে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।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76200" y="76200"/>
            <a:ext cx="8991600" cy="65532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400549" y="370498"/>
            <a:ext cx="21691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?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-2088290" y="3353204"/>
            <a:ext cx="56884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তথ্য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প্রযুক্তি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ব্যবহার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b="1" dirty="0">
                <a:latin typeface="NikoshBAN" pitchFamily="2" charset="0"/>
                <a:cs typeface="NikoshBAN" pitchFamily="2" charset="0"/>
              </a:rPr>
              <a:t>অপরাধ </a:t>
            </a:r>
            <a:r>
              <a:rPr lang="en-US" sz="2400" b="1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2400" b="1" dirty="0">
                <a:latin typeface="NikoshBAN" pitchFamily="2" charset="0"/>
                <a:cs typeface="NikoshBAN" pitchFamily="2" charset="0"/>
              </a:rPr>
              <a:t>। 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MOTIAR\Motiar D. Content\Class Viii\Picture\পাট ১৯\us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9352" y="416409"/>
            <a:ext cx="3352799" cy="30575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 descr="E:\MOTIAR\Motiar D. Content\Class Viii\Picture\পাট ১৯\b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66976" y="416409"/>
            <a:ext cx="3276600" cy="3209925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/>
          <p:cNvSpPr/>
          <p:nvPr/>
        </p:nvSpPr>
        <p:spPr>
          <a:xfrm rot="5400000">
            <a:off x="6268035" y="3230317"/>
            <a:ext cx="41383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২০১৩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সালে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১৫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এপ্রিল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মার্কিন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যুক্তরাষ্ট্রের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বস্টন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শহর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495800" y="20048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নিউইয়ার্ক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টাইমস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পত্রিকা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র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একটি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সংবাদ</a:t>
            </a:r>
            <a:r>
              <a:rPr lang="bn-IN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...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846813"/>
            <a:ext cx="6477000" cy="37814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558787" y="846813"/>
            <a:ext cx="7277100" cy="5638800"/>
            <a:chOff x="152400" y="1066800"/>
            <a:chExt cx="7291149" cy="5638800"/>
          </a:xfrm>
        </p:grpSpPr>
        <p:pic>
          <p:nvPicPr>
            <p:cNvPr id="10" name="Picture 2" descr="E:\MOTIAR\D,contennt Picture 2\sib 5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2082" y="1066800"/>
              <a:ext cx="6551467" cy="3805237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5" descr="C:\Users\RAFI\Desktop\New folder\man_running_on_cellul_a_hb.gif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2400" y="4572000"/>
              <a:ext cx="333375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6" descr="C:\Users\RAFI\Desktop\New folder\man_running_with_busi_a_hb.gif"/>
            <p:cNvPicPr>
              <a:picLocks noChangeAspect="1" noChangeArrowheads="1" noCrop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1" y="4572000"/>
              <a:ext cx="3333750" cy="2133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3" name="Rectangle 12"/>
          <p:cNvSpPr/>
          <p:nvPr/>
        </p:nvSpPr>
        <p:spPr>
          <a:xfrm rot="16200000">
            <a:off x="-1312879" y="2838262"/>
            <a:ext cx="37433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err="1">
                <a:latin typeface="NikoshBAN" pitchFamily="2" charset="0"/>
                <a:cs typeface="NikoshBAN" pitchFamily="2" charset="0"/>
              </a:rPr>
              <a:t>বস্টনে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শক্তিশালী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বোমা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>
                <a:latin typeface="NikoshBAN" pitchFamily="2" charset="0"/>
                <a:cs typeface="NikoshBAN" pitchFamily="2" charset="0"/>
              </a:rPr>
              <a:t>বিষ্ফোরণ</a:t>
            </a:r>
            <a:r>
              <a:rPr lang="en-US" b="1" dirty="0">
                <a:latin typeface="NikoshBAN" pitchFamily="2" charset="0"/>
                <a:cs typeface="NikoshBAN" pitchFamily="2" charset="0"/>
              </a:rPr>
              <a:t>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3"/>
          <p:cNvSpPr>
            <a:spLocks noChangeArrowheads="1"/>
          </p:cNvSpPr>
          <p:nvPr/>
        </p:nvSpPr>
        <p:spPr bwMode="auto">
          <a:xfrm>
            <a:off x="0" y="0"/>
            <a:ext cx="8991600" cy="66294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repeatCount="indefinite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228600" y="0"/>
            <a:ext cx="8763000" cy="6629400"/>
          </a:xfrm>
          <a:prstGeom prst="rect">
            <a:avLst/>
          </a:prstGeom>
          <a:noFill/>
          <a:ln w="1778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3352800" y="228600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  <p:pic>
        <p:nvPicPr>
          <p:cNvPr id="4" name="Picture 3" descr="E:\MOTIAR\D,contennt Picture 2\sib 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25" r="23958"/>
          <a:stretch>
            <a:fillRect/>
          </a:stretch>
        </p:blipFill>
        <p:spPr bwMode="auto">
          <a:xfrm>
            <a:off x="609600" y="980420"/>
            <a:ext cx="7772400" cy="4641640"/>
          </a:xfrm>
          <a:prstGeom prst="rect">
            <a:avLst/>
          </a:prstGeom>
          <a:ln w="127000" cap="sq">
            <a:noFill/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67000" y="5791200"/>
            <a:ext cx="39372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28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সাইবার</a:t>
            </a:r>
            <a:r>
              <a:rPr lang="en-US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ক্রাইম</a:t>
            </a:r>
            <a:r>
              <a:rPr lang="en-US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b="1" dirty="0">
                <a:ln w="10541" cmpd="sng">
                  <a:solidFill>
                    <a:srgbClr val="002060"/>
                  </a:solidFill>
                  <a:prstDash val="solid"/>
                </a:ln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413330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1227569"/>
            <a:ext cx="5715000" cy="387783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94750" y="642794"/>
            <a:ext cx="28264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জোড়ায়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52700" y="52733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অপরাধ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সংঘঠিত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হয়েছিল</a:t>
            </a:r>
            <a:r>
              <a:rPr lang="bn-IN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, উল্লেখ কর </a:t>
            </a:r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2400" b="1" dirty="0">
              <a:solidFill>
                <a:schemeClr val="tx1">
                  <a:lumMod val="85000"/>
                  <a:lumOff val="1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366</TotalTime>
  <Words>221</Words>
  <Application>Microsoft Office PowerPoint</Application>
  <PresentationFormat>On-screen Show (4:3)</PresentationFormat>
  <Paragraphs>45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ISTIAQUE</cp:lastModifiedBy>
  <cp:revision>202</cp:revision>
  <dcterms:created xsi:type="dcterms:W3CDTF">2006-08-16T00:00:00Z</dcterms:created>
  <dcterms:modified xsi:type="dcterms:W3CDTF">2019-12-21T04:19:34Z</dcterms:modified>
</cp:coreProperties>
</file>