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72ED-3600-4659-987D-8B11CF1805C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9366-10B1-440C-95AA-D581751E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fif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microsoft.com/office/2007/relationships/hdphoto" Target="../media/hdphoto6.wdp"/><Relationship Id="rId18" Type="http://schemas.openxmlformats.org/officeDocument/2006/relationships/image" Target="../media/image33.png"/><Relationship Id="rId3" Type="http://schemas.openxmlformats.org/officeDocument/2006/relationships/image" Target="../media/image24.jpg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17" Type="http://schemas.microsoft.com/office/2007/relationships/hdphoto" Target="../media/hdphoto8.wdp"/><Relationship Id="rId2" Type="http://schemas.openxmlformats.org/officeDocument/2006/relationships/image" Target="../media/image23.gif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29.png"/><Relationship Id="rId19" Type="http://schemas.microsoft.com/office/2007/relationships/hdphoto" Target="../media/hdphoto9.wdp"/><Relationship Id="rId4" Type="http://schemas.openxmlformats.org/officeDocument/2006/relationships/image" Target="../media/image25.png"/><Relationship Id="rId9" Type="http://schemas.openxmlformats.org/officeDocument/2006/relationships/image" Target="../media/image28.jp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3.jpeg"/><Relationship Id="rId7" Type="http://schemas.microsoft.com/office/2007/relationships/hdphoto" Target="../media/hdphoto15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4.wdp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66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আজকের ক্লাসে সবাইকে শুভেচ্ছা  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866"/>
            <a:ext cx="6740434" cy="6181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2" y="998220"/>
            <a:ext cx="5464628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021" y="5584863"/>
            <a:ext cx="7092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দ্যাখো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ফুলবাগানে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6" y="0"/>
            <a:ext cx="4576354" cy="5603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-1"/>
            <a:ext cx="3670662" cy="56170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" cy="55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flipH="1">
            <a:off x="9030305" y="2107369"/>
            <a:ext cx="567762" cy="1201888"/>
            <a:chOff x="1282209" y="535707"/>
            <a:chExt cx="3403490" cy="70203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9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09" y="535707"/>
              <a:ext cx="2816172" cy="4138511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1" name="Flowchart: Merge 10"/>
            <p:cNvSpPr/>
            <p:nvPr/>
          </p:nvSpPr>
          <p:spPr>
            <a:xfrm rot="8764438">
              <a:off x="2970548" y="2728592"/>
              <a:ext cx="1087020" cy="727475"/>
            </a:xfrm>
            <a:prstGeom prst="flowChartMerge">
              <a:avLst/>
            </a:prstGeom>
            <a:gradFill flip="none" rotWithShape="1">
              <a:gsLst>
                <a:gs pos="89028">
                  <a:srgbClr val="00B050"/>
                </a:gs>
                <a:gs pos="71928">
                  <a:srgbClr val="FFF800"/>
                </a:gs>
                <a:gs pos="0">
                  <a:srgbClr val="FF0000"/>
                </a:gs>
                <a:gs pos="96000">
                  <a:srgbClr val="00B050"/>
                </a:gs>
                <a:gs pos="20715">
                  <a:srgbClr val="FF0000"/>
                </a:gs>
                <a:gs pos="100000">
                  <a:srgbClr val="00B050"/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61234" y="2664214"/>
              <a:ext cx="3024465" cy="4891798"/>
            </a:xfrm>
            <a:custGeom>
              <a:avLst/>
              <a:gdLst>
                <a:gd name="connsiteX0" fmla="*/ 49695 w 1203366"/>
                <a:gd name="connsiteY0" fmla="*/ 0 h 1759226"/>
                <a:gd name="connsiteX1" fmla="*/ 9939 w 1203366"/>
                <a:gd name="connsiteY1" fmla="*/ 109330 h 1759226"/>
                <a:gd name="connsiteX2" fmla="*/ 0 w 1203366"/>
                <a:gd name="connsiteY2" fmla="*/ 139148 h 1759226"/>
                <a:gd name="connsiteX3" fmla="*/ 19878 w 1203366"/>
                <a:gd name="connsiteY3" fmla="*/ 268357 h 1759226"/>
                <a:gd name="connsiteX4" fmla="*/ 99391 w 1203366"/>
                <a:gd name="connsiteY4" fmla="*/ 337930 h 1759226"/>
                <a:gd name="connsiteX5" fmla="*/ 208721 w 1203366"/>
                <a:gd name="connsiteY5" fmla="*/ 387626 h 1759226"/>
                <a:gd name="connsiteX6" fmla="*/ 258417 w 1203366"/>
                <a:gd name="connsiteY6" fmla="*/ 417443 h 1759226"/>
                <a:gd name="connsiteX7" fmla="*/ 327991 w 1203366"/>
                <a:gd name="connsiteY7" fmla="*/ 447261 h 1759226"/>
                <a:gd name="connsiteX8" fmla="*/ 377687 w 1203366"/>
                <a:gd name="connsiteY8" fmla="*/ 496957 h 1759226"/>
                <a:gd name="connsiteX9" fmla="*/ 397565 w 1203366"/>
                <a:gd name="connsiteY9" fmla="*/ 556591 h 1759226"/>
                <a:gd name="connsiteX10" fmla="*/ 407504 w 1203366"/>
                <a:gd name="connsiteY10" fmla="*/ 586409 h 1759226"/>
                <a:gd name="connsiteX11" fmla="*/ 417443 w 1203366"/>
                <a:gd name="connsiteY11" fmla="*/ 626165 h 1759226"/>
                <a:gd name="connsiteX12" fmla="*/ 437321 w 1203366"/>
                <a:gd name="connsiteY12" fmla="*/ 775252 h 1759226"/>
                <a:gd name="connsiteX13" fmla="*/ 457200 w 1203366"/>
                <a:gd name="connsiteY13" fmla="*/ 834887 h 1759226"/>
                <a:gd name="connsiteX14" fmla="*/ 477078 w 1203366"/>
                <a:gd name="connsiteY14" fmla="*/ 894522 h 1759226"/>
                <a:gd name="connsiteX15" fmla="*/ 487017 w 1203366"/>
                <a:gd name="connsiteY15" fmla="*/ 924339 h 1759226"/>
                <a:gd name="connsiteX16" fmla="*/ 506895 w 1203366"/>
                <a:gd name="connsiteY16" fmla="*/ 954157 h 1759226"/>
                <a:gd name="connsiteX17" fmla="*/ 526774 w 1203366"/>
                <a:gd name="connsiteY17" fmla="*/ 1013791 h 1759226"/>
                <a:gd name="connsiteX18" fmla="*/ 546652 w 1203366"/>
                <a:gd name="connsiteY18" fmla="*/ 1053548 h 1759226"/>
                <a:gd name="connsiteX19" fmla="*/ 556591 w 1203366"/>
                <a:gd name="connsiteY19" fmla="*/ 1083365 h 1759226"/>
                <a:gd name="connsiteX20" fmla="*/ 586408 w 1203366"/>
                <a:gd name="connsiteY20" fmla="*/ 1113183 h 1759226"/>
                <a:gd name="connsiteX21" fmla="*/ 596347 w 1203366"/>
                <a:gd name="connsiteY21" fmla="*/ 1143000 h 1759226"/>
                <a:gd name="connsiteX22" fmla="*/ 646043 w 1203366"/>
                <a:gd name="connsiteY22" fmla="*/ 1182757 h 1759226"/>
                <a:gd name="connsiteX23" fmla="*/ 715617 w 1203366"/>
                <a:gd name="connsiteY23" fmla="*/ 1232452 h 1759226"/>
                <a:gd name="connsiteX24" fmla="*/ 735495 w 1203366"/>
                <a:gd name="connsiteY24" fmla="*/ 1262270 h 1759226"/>
                <a:gd name="connsiteX25" fmla="*/ 815008 w 1203366"/>
                <a:gd name="connsiteY25" fmla="*/ 1302026 h 1759226"/>
                <a:gd name="connsiteX26" fmla="*/ 844826 w 1203366"/>
                <a:gd name="connsiteY26" fmla="*/ 1321904 h 1759226"/>
                <a:gd name="connsiteX27" fmla="*/ 884582 w 1203366"/>
                <a:gd name="connsiteY27" fmla="*/ 1341783 h 1759226"/>
                <a:gd name="connsiteX28" fmla="*/ 904461 w 1203366"/>
                <a:gd name="connsiteY28" fmla="*/ 1361661 h 1759226"/>
                <a:gd name="connsiteX29" fmla="*/ 1003852 w 1203366"/>
                <a:gd name="connsiteY29" fmla="*/ 1431235 h 1759226"/>
                <a:gd name="connsiteX30" fmla="*/ 1033669 w 1203366"/>
                <a:gd name="connsiteY30" fmla="*/ 1441174 h 1759226"/>
                <a:gd name="connsiteX31" fmla="*/ 1083365 w 1203366"/>
                <a:gd name="connsiteY31" fmla="*/ 1490870 h 1759226"/>
                <a:gd name="connsiteX32" fmla="*/ 1103243 w 1203366"/>
                <a:gd name="connsiteY32" fmla="*/ 1520687 h 1759226"/>
                <a:gd name="connsiteX33" fmla="*/ 1172817 w 1203366"/>
                <a:gd name="connsiteY33" fmla="*/ 1600200 h 1759226"/>
                <a:gd name="connsiteX34" fmla="*/ 1202634 w 1203366"/>
                <a:gd name="connsiteY34" fmla="*/ 1709530 h 1759226"/>
                <a:gd name="connsiteX35" fmla="*/ 1202634 w 1203366"/>
                <a:gd name="connsiteY35" fmla="*/ 1759226 h 175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366" h="1759226">
                  <a:moveTo>
                    <a:pt x="49695" y="0"/>
                  </a:moveTo>
                  <a:cubicBezTo>
                    <a:pt x="22037" y="69147"/>
                    <a:pt x="35457" y="32774"/>
                    <a:pt x="9939" y="109330"/>
                  </a:cubicBezTo>
                  <a:lnTo>
                    <a:pt x="0" y="139148"/>
                  </a:lnTo>
                  <a:cubicBezTo>
                    <a:pt x="2850" y="167651"/>
                    <a:pt x="1969" y="232538"/>
                    <a:pt x="19878" y="268357"/>
                  </a:cubicBezTo>
                  <a:cubicBezTo>
                    <a:pt x="38100" y="304801"/>
                    <a:pt x="59635" y="318052"/>
                    <a:pt x="99391" y="337930"/>
                  </a:cubicBezTo>
                  <a:cubicBezTo>
                    <a:pt x="188275" y="382372"/>
                    <a:pt x="150792" y="368316"/>
                    <a:pt x="208721" y="387626"/>
                  </a:cubicBezTo>
                  <a:cubicBezTo>
                    <a:pt x="241780" y="420683"/>
                    <a:pt x="213258" y="398089"/>
                    <a:pt x="258417" y="417443"/>
                  </a:cubicBezTo>
                  <a:cubicBezTo>
                    <a:pt x="344389" y="454289"/>
                    <a:pt x="258065" y="423952"/>
                    <a:pt x="327991" y="447261"/>
                  </a:cubicBezTo>
                  <a:cubicBezTo>
                    <a:pt x="344556" y="463826"/>
                    <a:pt x="370279" y="474732"/>
                    <a:pt x="377687" y="496957"/>
                  </a:cubicBezTo>
                  <a:lnTo>
                    <a:pt x="397565" y="556591"/>
                  </a:lnTo>
                  <a:cubicBezTo>
                    <a:pt x="400878" y="566530"/>
                    <a:pt x="404963" y="576245"/>
                    <a:pt x="407504" y="586409"/>
                  </a:cubicBezTo>
                  <a:lnTo>
                    <a:pt x="417443" y="626165"/>
                  </a:lnTo>
                  <a:cubicBezTo>
                    <a:pt x="420752" y="655943"/>
                    <a:pt x="428399" y="739563"/>
                    <a:pt x="437321" y="775252"/>
                  </a:cubicBezTo>
                  <a:cubicBezTo>
                    <a:pt x="442403" y="795580"/>
                    <a:pt x="450574" y="815009"/>
                    <a:pt x="457200" y="834887"/>
                  </a:cubicBezTo>
                  <a:lnTo>
                    <a:pt x="477078" y="894522"/>
                  </a:lnTo>
                  <a:cubicBezTo>
                    <a:pt x="480391" y="904461"/>
                    <a:pt x="481206" y="915622"/>
                    <a:pt x="487017" y="924339"/>
                  </a:cubicBezTo>
                  <a:cubicBezTo>
                    <a:pt x="493643" y="934278"/>
                    <a:pt x="502043" y="943241"/>
                    <a:pt x="506895" y="954157"/>
                  </a:cubicBezTo>
                  <a:cubicBezTo>
                    <a:pt x="515405" y="973304"/>
                    <a:pt x="517404" y="995050"/>
                    <a:pt x="526774" y="1013791"/>
                  </a:cubicBezTo>
                  <a:cubicBezTo>
                    <a:pt x="533400" y="1027043"/>
                    <a:pt x="540816" y="1039929"/>
                    <a:pt x="546652" y="1053548"/>
                  </a:cubicBezTo>
                  <a:cubicBezTo>
                    <a:pt x="550779" y="1063178"/>
                    <a:pt x="550780" y="1074648"/>
                    <a:pt x="556591" y="1083365"/>
                  </a:cubicBezTo>
                  <a:cubicBezTo>
                    <a:pt x="564388" y="1095060"/>
                    <a:pt x="576469" y="1103244"/>
                    <a:pt x="586408" y="1113183"/>
                  </a:cubicBezTo>
                  <a:cubicBezTo>
                    <a:pt x="589721" y="1123122"/>
                    <a:pt x="590957" y="1134016"/>
                    <a:pt x="596347" y="1143000"/>
                  </a:cubicBezTo>
                  <a:cubicBezTo>
                    <a:pt x="606318" y="1159618"/>
                    <a:pt x="631827" y="1172602"/>
                    <a:pt x="646043" y="1182757"/>
                  </a:cubicBezTo>
                  <a:cubicBezTo>
                    <a:pt x="732314" y="1244380"/>
                    <a:pt x="645367" y="1185618"/>
                    <a:pt x="715617" y="1232452"/>
                  </a:cubicBezTo>
                  <a:cubicBezTo>
                    <a:pt x="722243" y="1242391"/>
                    <a:pt x="725709" y="1255420"/>
                    <a:pt x="735495" y="1262270"/>
                  </a:cubicBezTo>
                  <a:cubicBezTo>
                    <a:pt x="759771" y="1279263"/>
                    <a:pt x="790352" y="1285589"/>
                    <a:pt x="815008" y="1302026"/>
                  </a:cubicBezTo>
                  <a:cubicBezTo>
                    <a:pt x="824947" y="1308652"/>
                    <a:pt x="834454" y="1315977"/>
                    <a:pt x="844826" y="1321904"/>
                  </a:cubicBezTo>
                  <a:cubicBezTo>
                    <a:pt x="857690" y="1329255"/>
                    <a:pt x="872254" y="1333564"/>
                    <a:pt x="884582" y="1341783"/>
                  </a:cubicBezTo>
                  <a:cubicBezTo>
                    <a:pt x="892379" y="1346981"/>
                    <a:pt x="897262" y="1355662"/>
                    <a:pt x="904461" y="1361661"/>
                  </a:cubicBezTo>
                  <a:cubicBezTo>
                    <a:pt x="919581" y="1374261"/>
                    <a:pt x="993530" y="1427794"/>
                    <a:pt x="1003852" y="1431235"/>
                  </a:cubicBezTo>
                  <a:lnTo>
                    <a:pt x="1033669" y="1441174"/>
                  </a:lnTo>
                  <a:cubicBezTo>
                    <a:pt x="1086676" y="1520684"/>
                    <a:pt x="1017104" y="1424609"/>
                    <a:pt x="1083365" y="1490870"/>
                  </a:cubicBezTo>
                  <a:cubicBezTo>
                    <a:pt x="1091812" y="1499317"/>
                    <a:pt x="1095377" y="1511697"/>
                    <a:pt x="1103243" y="1520687"/>
                  </a:cubicBezTo>
                  <a:cubicBezTo>
                    <a:pt x="1125214" y="1545796"/>
                    <a:pt x="1158388" y="1567734"/>
                    <a:pt x="1172817" y="1600200"/>
                  </a:cubicBezTo>
                  <a:cubicBezTo>
                    <a:pt x="1184354" y="1626159"/>
                    <a:pt x="1199617" y="1679359"/>
                    <a:pt x="1202634" y="1709530"/>
                  </a:cubicBezTo>
                  <a:cubicBezTo>
                    <a:pt x="1204282" y="1726013"/>
                    <a:pt x="1202634" y="1742661"/>
                    <a:pt x="1202634" y="1759226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endCxn id="12" idx="0"/>
            </p:cNvCxnSpPr>
            <p:nvPr/>
          </p:nvCxnSpPr>
          <p:spPr>
            <a:xfrm flipH="1">
              <a:off x="1786137" y="2515512"/>
              <a:ext cx="294885" cy="14870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677143" y="2532169"/>
              <a:ext cx="69573" cy="21366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82880" y="5569232"/>
            <a:ext cx="841360" cy="1288768"/>
            <a:chOff x="1282209" y="535707"/>
            <a:chExt cx="2816172" cy="41385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9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09" y="535707"/>
              <a:ext cx="2816172" cy="4138511"/>
            </a:xfrm>
            <a:prstGeom prst="rect">
              <a:avLst/>
            </a:prstGeom>
          </p:spPr>
        </p:pic>
        <p:sp>
          <p:nvSpPr>
            <p:cNvPr id="17" name="Flowchart: Merge 16"/>
            <p:cNvSpPr/>
            <p:nvPr/>
          </p:nvSpPr>
          <p:spPr>
            <a:xfrm rot="8764438">
              <a:off x="2970548" y="2728592"/>
              <a:ext cx="1087020" cy="727475"/>
            </a:xfrm>
            <a:prstGeom prst="flowChartMerge">
              <a:avLst/>
            </a:prstGeom>
            <a:gradFill flip="none" rotWithShape="1">
              <a:gsLst>
                <a:gs pos="89028">
                  <a:srgbClr val="00B050"/>
                </a:gs>
                <a:gs pos="71928">
                  <a:srgbClr val="FFF800"/>
                </a:gs>
                <a:gs pos="0">
                  <a:srgbClr val="FF0000"/>
                </a:gs>
                <a:gs pos="96000">
                  <a:srgbClr val="00B050"/>
                </a:gs>
                <a:gs pos="20715">
                  <a:srgbClr val="FF0000"/>
                </a:gs>
                <a:gs pos="100000">
                  <a:srgbClr val="00B050"/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61229" y="2664212"/>
              <a:ext cx="1956613" cy="2010006"/>
            </a:xfrm>
            <a:custGeom>
              <a:avLst/>
              <a:gdLst>
                <a:gd name="connsiteX0" fmla="*/ 49695 w 1203366"/>
                <a:gd name="connsiteY0" fmla="*/ 0 h 1759226"/>
                <a:gd name="connsiteX1" fmla="*/ 9939 w 1203366"/>
                <a:gd name="connsiteY1" fmla="*/ 109330 h 1759226"/>
                <a:gd name="connsiteX2" fmla="*/ 0 w 1203366"/>
                <a:gd name="connsiteY2" fmla="*/ 139148 h 1759226"/>
                <a:gd name="connsiteX3" fmla="*/ 19878 w 1203366"/>
                <a:gd name="connsiteY3" fmla="*/ 268357 h 1759226"/>
                <a:gd name="connsiteX4" fmla="*/ 99391 w 1203366"/>
                <a:gd name="connsiteY4" fmla="*/ 337930 h 1759226"/>
                <a:gd name="connsiteX5" fmla="*/ 208721 w 1203366"/>
                <a:gd name="connsiteY5" fmla="*/ 387626 h 1759226"/>
                <a:gd name="connsiteX6" fmla="*/ 258417 w 1203366"/>
                <a:gd name="connsiteY6" fmla="*/ 417443 h 1759226"/>
                <a:gd name="connsiteX7" fmla="*/ 327991 w 1203366"/>
                <a:gd name="connsiteY7" fmla="*/ 447261 h 1759226"/>
                <a:gd name="connsiteX8" fmla="*/ 377687 w 1203366"/>
                <a:gd name="connsiteY8" fmla="*/ 496957 h 1759226"/>
                <a:gd name="connsiteX9" fmla="*/ 397565 w 1203366"/>
                <a:gd name="connsiteY9" fmla="*/ 556591 h 1759226"/>
                <a:gd name="connsiteX10" fmla="*/ 407504 w 1203366"/>
                <a:gd name="connsiteY10" fmla="*/ 586409 h 1759226"/>
                <a:gd name="connsiteX11" fmla="*/ 417443 w 1203366"/>
                <a:gd name="connsiteY11" fmla="*/ 626165 h 1759226"/>
                <a:gd name="connsiteX12" fmla="*/ 437321 w 1203366"/>
                <a:gd name="connsiteY12" fmla="*/ 775252 h 1759226"/>
                <a:gd name="connsiteX13" fmla="*/ 457200 w 1203366"/>
                <a:gd name="connsiteY13" fmla="*/ 834887 h 1759226"/>
                <a:gd name="connsiteX14" fmla="*/ 477078 w 1203366"/>
                <a:gd name="connsiteY14" fmla="*/ 894522 h 1759226"/>
                <a:gd name="connsiteX15" fmla="*/ 487017 w 1203366"/>
                <a:gd name="connsiteY15" fmla="*/ 924339 h 1759226"/>
                <a:gd name="connsiteX16" fmla="*/ 506895 w 1203366"/>
                <a:gd name="connsiteY16" fmla="*/ 954157 h 1759226"/>
                <a:gd name="connsiteX17" fmla="*/ 526774 w 1203366"/>
                <a:gd name="connsiteY17" fmla="*/ 1013791 h 1759226"/>
                <a:gd name="connsiteX18" fmla="*/ 546652 w 1203366"/>
                <a:gd name="connsiteY18" fmla="*/ 1053548 h 1759226"/>
                <a:gd name="connsiteX19" fmla="*/ 556591 w 1203366"/>
                <a:gd name="connsiteY19" fmla="*/ 1083365 h 1759226"/>
                <a:gd name="connsiteX20" fmla="*/ 586408 w 1203366"/>
                <a:gd name="connsiteY20" fmla="*/ 1113183 h 1759226"/>
                <a:gd name="connsiteX21" fmla="*/ 596347 w 1203366"/>
                <a:gd name="connsiteY21" fmla="*/ 1143000 h 1759226"/>
                <a:gd name="connsiteX22" fmla="*/ 646043 w 1203366"/>
                <a:gd name="connsiteY22" fmla="*/ 1182757 h 1759226"/>
                <a:gd name="connsiteX23" fmla="*/ 715617 w 1203366"/>
                <a:gd name="connsiteY23" fmla="*/ 1232452 h 1759226"/>
                <a:gd name="connsiteX24" fmla="*/ 735495 w 1203366"/>
                <a:gd name="connsiteY24" fmla="*/ 1262270 h 1759226"/>
                <a:gd name="connsiteX25" fmla="*/ 815008 w 1203366"/>
                <a:gd name="connsiteY25" fmla="*/ 1302026 h 1759226"/>
                <a:gd name="connsiteX26" fmla="*/ 844826 w 1203366"/>
                <a:gd name="connsiteY26" fmla="*/ 1321904 h 1759226"/>
                <a:gd name="connsiteX27" fmla="*/ 884582 w 1203366"/>
                <a:gd name="connsiteY27" fmla="*/ 1341783 h 1759226"/>
                <a:gd name="connsiteX28" fmla="*/ 904461 w 1203366"/>
                <a:gd name="connsiteY28" fmla="*/ 1361661 h 1759226"/>
                <a:gd name="connsiteX29" fmla="*/ 1003852 w 1203366"/>
                <a:gd name="connsiteY29" fmla="*/ 1431235 h 1759226"/>
                <a:gd name="connsiteX30" fmla="*/ 1033669 w 1203366"/>
                <a:gd name="connsiteY30" fmla="*/ 1441174 h 1759226"/>
                <a:gd name="connsiteX31" fmla="*/ 1083365 w 1203366"/>
                <a:gd name="connsiteY31" fmla="*/ 1490870 h 1759226"/>
                <a:gd name="connsiteX32" fmla="*/ 1103243 w 1203366"/>
                <a:gd name="connsiteY32" fmla="*/ 1520687 h 1759226"/>
                <a:gd name="connsiteX33" fmla="*/ 1172817 w 1203366"/>
                <a:gd name="connsiteY33" fmla="*/ 1600200 h 1759226"/>
                <a:gd name="connsiteX34" fmla="*/ 1202634 w 1203366"/>
                <a:gd name="connsiteY34" fmla="*/ 1709530 h 1759226"/>
                <a:gd name="connsiteX35" fmla="*/ 1202634 w 1203366"/>
                <a:gd name="connsiteY35" fmla="*/ 1759226 h 175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366" h="1759226">
                  <a:moveTo>
                    <a:pt x="49695" y="0"/>
                  </a:moveTo>
                  <a:cubicBezTo>
                    <a:pt x="22037" y="69147"/>
                    <a:pt x="35457" y="32774"/>
                    <a:pt x="9939" y="109330"/>
                  </a:cubicBezTo>
                  <a:lnTo>
                    <a:pt x="0" y="139148"/>
                  </a:lnTo>
                  <a:cubicBezTo>
                    <a:pt x="2850" y="167651"/>
                    <a:pt x="1969" y="232538"/>
                    <a:pt x="19878" y="268357"/>
                  </a:cubicBezTo>
                  <a:cubicBezTo>
                    <a:pt x="38100" y="304801"/>
                    <a:pt x="59635" y="318052"/>
                    <a:pt x="99391" y="337930"/>
                  </a:cubicBezTo>
                  <a:cubicBezTo>
                    <a:pt x="188275" y="382372"/>
                    <a:pt x="150792" y="368316"/>
                    <a:pt x="208721" y="387626"/>
                  </a:cubicBezTo>
                  <a:cubicBezTo>
                    <a:pt x="241780" y="420683"/>
                    <a:pt x="213258" y="398089"/>
                    <a:pt x="258417" y="417443"/>
                  </a:cubicBezTo>
                  <a:cubicBezTo>
                    <a:pt x="344389" y="454289"/>
                    <a:pt x="258065" y="423952"/>
                    <a:pt x="327991" y="447261"/>
                  </a:cubicBezTo>
                  <a:cubicBezTo>
                    <a:pt x="344556" y="463826"/>
                    <a:pt x="370279" y="474732"/>
                    <a:pt x="377687" y="496957"/>
                  </a:cubicBezTo>
                  <a:lnTo>
                    <a:pt x="397565" y="556591"/>
                  </a:lnTo>
                  <a:cubicBezTo>
                    <a:pt x="400878" y="566530"/>
                    <a:pt x="404963" y="576245"/>
                    <a:pt x="407504" y="586409"/>
                  </a:cubicBezTo>
                  <a:lnTo>
                    <a:pt x="417443" y="626165"/>
                  </a:lnTo>
                  <a:cubicBezTo>
                    <a:pt x="420752" y="655943"/>
                    <a:pt x="428399" y="739563"/>
                    <a:pt x="437321" y="775252"/>
                  </a:cubicBezTo>
                  <a:cubicBezTo>
                    <a:pt x="442403" y="795580"/>
                    <a:pt x="450574" y="815009"/>
                    <a:pt x="457200" y="834887"/>
                  </a:cubicBezTo>
                  <a:lnTo>
                    <a:pt x="477078" y="894522"/>
                  </a:lnTo>
                  <a:cubicBezTo>
                    <a:pt x="480391" y="904461"/>
                    <a:pt x="481206" y="915622"/>
                    <a:pt x="487017" y="924339"/>
                  </a:cubicBezTo>
                  <a:cubicBezTo>
                    <a:pt x="493643" y="934278"/>
                    <a:pt x="502043" y="943241"/>
                    <a:pt x="506895" y="954157"/>
                  </a:cubicBezTo>
                  <a:cubicBezTo>
                    <a:pt x="515405" y="973304"/>
                    <a:pt x="517404" y="995050"/>
                    <a:pt x="526774" y="1013791"/>
                  </a:cubicBezTo>
                  <a:cubicBezTo>
                    <a:pt x="533400" y="1027043"/>
                    <a:pt x="540816" y="1039929"/>
                    <a:pt x="546652" y="1053548"/>
                  </a:cubicBezTo>
                  <a:cubicBezTo>
                    <a:pt x="550779" y="1063178"/>
                    <a:pt x="550780" y="1074648"/>
                    <a:pt x="556591" y="1083365"/>
                  </a:cubicBezTo>
                  <a:cubicBezTo>
                    <a:pt x="564388" y="1095060"/>
                    <a:pt x="576469" y="1103244"/>
                    <a:pt x="586408" y="1113183"/>
                  </a:cubicBezTo>
                  <a:cubicBezTo>
                    <a:pt x="589721" y="1123122"/>
                    <a:pt x="590957" y="1134016"/>
                    <a:pt x="596347" y="1143000"/>
                  </a:cubicBezTo>
                  <a:cubicBezTo>
                    <a:pt x="606318" y="1159618"/>
                    <a:pt x="631827" y="1172602"/>
                    <a:pt x="646043" y="1182757"/>
                  </a:cubicBezTo>
                  <a:cubicBezTo>
                    <a:pt x="732314" y="1244380"/>
                    <a:pt x="645367" y="1185618"/>
                    <a:pt x="715617" y="1232452"/>
                  </a:cubicBezTo>
                  <a:cubicBezTo>
                    <a:pt x="722243" y="1242391"/>
                    <a:pt x="725709" y="1255420"/>
                    <a:pt x="735495" y="1262270"/>
                  </a:cubicBezTo>
                  <a:cubicBezTo>
                    <a:pt x="759771" y="1279263"/>
                    <a:pt x="790352" y="1285589"/>
                    <a:pt x="815008" y="1302026"/>
                  </a:cubicBezTo>
                  <a:cubicBezTo>
                    <a:pt x="824947" y="1308652"/>
                    <a:pt x="834454" y="1315977"/>
                    <a:pt x="844826" y="1321904"/>
                  </a:cubicBezTo>
                  <a:cubicBezTo>
                    <a:pt x="857690" y="1329255"/>
                    <a:pt x="872254" y="1333564"/>
                    <a:pt x="884582" y="1341783"/>
                  </a:cubicBezTo>
                  <a:cubicBezTo>
                    <a:pt x="892379" y="1346981"/>
                    <a:pt x="897262" y="1355662"/>
                    <a:pt x="904461" y="1361661"/>
                  </a:cubicBezTo>
                  <a:cubicBezTo>
                    <a:pt x="919581" y="1374261"/>
                    <a:pt x="993530" y="1427794"/>
                    <a:pt x="1003852" y="1431235"/>
                  </a:cubicBezTo>
                  <a:lnTo>
                    <a:pt x="1033669" y="1441174"/>
                  </a:lnTo>
                  <a:cubicBezTo>
                    <a:pt x="1086676" y="1520684"/>
                    <a:pt x="1017104" y="1424609"/>
                    <a:pt x="1083365" y="1490870"/>
                  </a:cubicBezTo>
                  <a:cubicBezTo>
                    <a:pt x="1091812" y="1499317"/>
                    <a:pt x="1095377" y="1511697"/>
                    <a:pt x="1103243" y="1520687"/>
                  </a:cubicBezTo>
                  <a:cubicBezTo>
                    <a:pt x="1125214" y="1545796"/>
                    <a:pt x="1158388" y="1567734"/>
                    <a:pt x="1172817" y="1600200"/>
                  </a:cubicBezTo>
                  <a:cubicBezTo>
                    <a:pt x="1184354" y="1626159"/>
                    <a:pt x="1199617" y="1679359"/>
                    <a:pt x="1202634" y="1709530"/>
                  </a:cubicBezTo>
                  <a:cubicBezTo>
                    <a:pt x="1204282" y="1726013"/>
                    <a:pt x="1202634" y="1742661"/>
                    <a:pt x="1202634" y="1759226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>
              <a:endCxn id="18" idx="0"/>
            </p:cNvCxnSpPr>
            <p:nvPr/>
          </p:nvCxnSpPr>
          <p:spPr>
            <a:xfrm flipH="1">
              <a:off x="1742031" y="2515511"/>
              <a:ext cx="338992" cy="14870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677143" y="2532169"/>
              <a:ext cx="69573" cy="21366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763084" y="5247946"/>
            <a:ext cx="7365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কাটা ঘুড়ির পিছে বালক ছোটে, 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ছুটতে দাও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1" y="5277394"/>
            <a:ext cx="4236720" cy="1580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3" y="91439"/>
            <a:ext cx="7119121" cy="5225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"/>
            <a:ext cx="4991237" cy="5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3669" y="4158336"/>
            <a:ext cx="795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আকাশের সোনালী চিল মেলছে পাখা,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মেলতে দাও।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5394"/>
            <a:ext cx="12292149" cy="4697315"/>
            <a:chOff x="2467961" y="657475"/>
            <a:chExt cx="5114098" cy="4275966"/>
          </a:xfrm>
        </p:grpSpPr>
        <p:grpSp>
          <p:nvGrpSpPr>
            <p:cNvPr id="6" name="Group 5"/>
            <p:cNvGrpSpPr/>
            <p:nvPr/>
          </p:nvGrpSpPr>
          <p:grpSpPr>
            <a:xfrm>
              <a:off x="2467961" y="665785"/>
              <a:ext cx="5114098" cy="4267656"/>
              <a:chOff x="2657742" y="758071"/>
              <a:chExt cx="5114098" cy="42676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110" y="2515348"/>
                <a:ext cx="902783" cy="83733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2711955" y="758071"/>
                <a:ext cx="5009775" cy="4267656"/>
                <a:chOff x="6367758" y="-1194011"/>
                <a:chExt cx="7348242" cy="1009720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367758" y="-1194011"/>
                  <a:ext cx="7338965" cy="9263394"/>
                  <a:chOff x="6363221" y="-1194011"/>
                  <a:chExt cx="7338965" cy="9263394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6459214" y="-1194011"/>
                    <a:ext cx="7198372" cy="4344623"/>
                    <a:chOff x="998596" y="341296"/>
                    <a:chExt cx="8606022" cy="3837709"/>
                  </a:xfrm>
                </p:grpSpPr>
                <p:pic>
                  <p:nvPicPr>
                    <p:cNvPr id="25" name="Picture 24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98596" y="341296"/>
                      <a:ext cx="8606022" cy="383770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2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6484" b="37656" l="10417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35" t="5487" r="-752" b="58729"/>
                    <a:stretch/>
                  </p:blipFill>
                  <p:spPr>
                    <a:xfrm flipH="1">
                      <a:off x="1052984" y="1906759"/>
                      <a:ext cx="3180402" cy="20188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2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687547" y="341296"/>
                      <a:ext cx="1316446" cy="154421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0299" b="24629"/>
                  <a:stretch/>
                </p:blipFill>
                <p:spPr>
                  <a:xfrm flipH="1">
                    <a:off x="6363221" y="2790026"/>
                    <a:ext cx="7338965" cy="5279357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34" t="74582" r="3157" b="17238"/>
                <a:stretch/>
              </p:blipFill>
              <p:spPr>
                <a:xfrm>
                  <a:off x="6439700" y="6002706"/>
                  <a:ext cx="7276300" cy="2900485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651" b="100000" l="226" r="993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3" t="56641" r="17871" b="21360"/>
              <a:stretch/>
            </p:blipFill>
            <p:spPr>
              <a:xfrm>
                <a:off x="2827843" y="3391808"/>
                <a:ext cx="335174" cy="135672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4063" b="39453" l="17917" r="856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" t="4892" r="-583" b="59534"/>
              <a:stretch/>
            </p:blipFill>
            <p:spPr>
              <a:xfrm>
                <a:off x="2657742" y="3524170"/>
                <a:ext cx="1324562" cy="104939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20469" b="32891" l="33750" r="558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41" t="22735" r="49687" b="68918"/>
              <a:stretch/>
            </p:blipFill>
            <p:spPr>
              <a:xfrm flipH="1">
                <a:off x="6033630" y="3640147"/>
                <a:ext cx="558157" cy="97025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651" b="100000" l="226" r="993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66" t="56641" r="44097" b="21360"/>
              <a:stretch/>
            </p:blipFill>
            <p:spPr>
              <a:xfrm>
                <a:off x="3565801" y="3439611"/>
                <a:ext cx="870190" cy="10931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651" b="100000" l="226" r="993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66" t="56641" r="44097" b="21360"/>
              <a:stretch/>
            </p:blipFill>
            <p:spPr>
              <a:xfrm>
                <a:off x="6901650" y="3532158"/>
                <a:ext cx="870190" cy="10931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651" b="100000" l="226" r="993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66" t="56641" r="44097" b="21360"/>
              <a:stretch/>
            </p:blipFill>
            <p:spPr>
              <a:xfrm>
                <a:off x="4715106" y="3640147"/>
                <a:ext cx="190091" cy="2673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651" b="100000" l="226" r="993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66" t="56641" r="44097" b="21360"/>
              <a:stretch/>
            </p:blipFill>
            <p:spPr>
              <a:xfrm>
                <a:off x="6697534" y="3699513"/>
                <a:ext cx="190091" cy="2673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651" b="100000" l="226" r="993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66" t="56641" r="44097" b="21360"/>
              <a:stretch/>
            </p:blipFill>
            <p:spPr>
              <a:xfrm>
                <a:off x="5637999" y="3653230"/>
                <a:ext cx="190091" cy="2673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344" y="665785"/>
              <a:ext cx="330922" cy="3881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844" y="1944803"/>
              <a:ext cx="644959" cy="7565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94744" y="657475"/>
              <a:ext cx="515591" cy="604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644" y="710274"/>
              <a:ext cx="348288" cy="408528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-117567" y="5408023"/>
            <a:ext cx="12422777" cy="1515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নীল আকাশের সোনালি চিল মেলছে পাখা,</a:t>
            </a:r>
          </a:p>
          <a:p>
            <a:pPr algn="ctr"/>
            <a:r>
              <a:rPr lang="bn-IN" sz="3200" dirty="0" smtClean="0"/>
              <a:t>মেলতে দাও।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03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04503"/>
            <a:ext cx="12192000" cy="5094514"/>
            <a:chOff x="595804" y="954170"/>
            <a:chExt cx="8806951" cy="38770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11" r="-2168" b="40647"/>
            <a:stretch/>
          </p:blipFill>
          <p:spPr>
            <a:xfrm>
              <a:off x="4950273" y="954170"/>
              <a:ext cx="4452482" cy="3877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595804" y="984557"/>
              <a:ext cx="4539864" cy="3846623"/>
              <a:chOff x="697402" y="984557"/>
              <a:chExt cx="4539864" cy="384662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35" t="83287" r="3475" b="2708"/>
              <a:stretch/>
            </p:blipFill>
            <p:spPr>
              <a:xfrm>
                <a:off x="721709" y="984557"/>
                <a:ext cx="4515187" cy="248780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5" t="91743" r="50938"/>
              <a:stretch/>
            </p:blipFill>
            <p:spPr>
              <a:xfrm>
                <a:off x="697402" y="3226111"/>
                <a:ext cx="4539864" cy="160506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905932" y="3305425"/>
                <a:ext cx="399295" cy="5600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1797928" y="3230174"/>
                <a:ext cx="471168" cy="66088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1572673" y="1950313"/>
                <a:ext cx="501389" cy="70327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874955" y="2754791"/>
                <a:ext cx="394273" cy="553031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802165" y="1028338"/>
                <a:ext cx="1072640" cy="772099"/>
                <a:chOff x="2722207" y="2907672"/>
                <a:chExt cx="1966387" cy="1398921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2722207" y="3393735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660133" y="3603316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187205" y="3023441"/>
                  <a:ext cx="501389" cy="703278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494362" y="2907672"/>
                  <a:ext cx="501389" cy="70327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2508155" y="3232024"/>
                <a:ext cx="1137097" cy="882191"/>
                <a:chOff x="3302812" y="2755336"/>
                <a:chExt cx="2084551" cy="1598386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302812" y="3582420"/>
                  <a:ext cx="501388" cy="703279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885975" y="3650445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4107938" y="3388045"/>
                  <a:ext cx="501388" cy="703279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494362" y="2755336"/>
                  <a:ext cx="501390" cy="703277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3516631" y="2680376"/>
                <a:ext cx="1588382" cy="1555081"/>
                <a:chOff x="2483257" y="1647564"/>
                <a:chExt cx="2911861" cy="2817559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994504" y="3761846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513853" y="3366308"/>
                  <a:ext cx="501389" cy="703278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3681654" y="2918253"/>
                  <a:ext cx="501389" cy="703279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2483257" y="2641078"/>
                  <a:ext cx="501389" cy="703279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4893729" y="1647564"/>
                  <a:ext cx="501389" cy="70327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 rot="20118354" flipH="1">
                <a:off x="826533" y="1376170"/>
                <a:ext cx="1776339" cy="968356"/>
                <a:chOff x="1913290" y="2315077"/>
                <a:chExt cx="3256424" cy="175450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1913290" y="2866347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513853" y="3366308"/>
                  <a:ext cx="501389" cy="70327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668326" y="2604766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200090" y="2315077"/>
                  <a:ext cx="501388" cy="703277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969728" y="1127885"/>
                <a:ext cx="429263" cy="60211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1209238">
                <a:off x="4649185" y="3221020"/>
                <a:ext cx="501689" cy="7036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19159473">
                <a:off x="2975630" y="1264523"/>
                <a:ext cx="332715" cy="46668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459016" flipH="1">
                <a:off x="4610451" y="1493554"/>
                <a:ext cx="423740" cy="594363"/>
              </a:xfrm>
              <a:prstGeom prst="rect">
                <a:avLst/>
              </a:prstGeom>
            </p:spPr>
          </p:pic>
        </p:grpSp>
      </p:grpSp>
      <p:sp>
        <p:nvSpPr>
          <p:cNvPr id="38" name="TextBox 37"/>
          <p:cNvSpPr txBox="1"/>
          <p:nvPr/>
        </p:nvSpPr>
        <p:spPr>
          <a:xfrm>
            <a:off x="926350" y="5178354"/>
            <a:ext cx="833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 পোকা আলোর খেলা খেলছে রোজই,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খেলতে দাও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875" y="5271826"/>
            <a:ext cx="6773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মধ্যদিনে নরম ছায়ায় ডাকছে ঘুঘু ,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6343" y="6278173"/>
            <a:ext cx="3448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ডাকতে দাও।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08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7" b="33672" l="13056" r="95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3687" r="1529" b="64651"/>
          <a:stretch/>
        </p:blipFill>
        <p:spPr>
          <a:xfrm>
            <a:off x="5797609" y="496475"/>
            <a:ext cx="2934106" cy="23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8458" y="5283561"/>
            <a:ext cx="6503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বালির উপর কত্ত কিছু আঁকছে শিশু,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আঁকতে দাও।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t="17219" b="1469"/>
          <a:stretch/>
        </p:blipFill>
        <p:spPr>
          <a:xfrm>
            <a:off x="169817" y="-1"/>
            <a:ext cx="12022183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92669"/>
            <a:ext cx="12191999" cy="4491996"/>
            <a:chOff x="1231414" y="40560"/>
            <a:chExt cx="7471578" cy="72047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8" t="88475" r="50939"/>
            <a:stretch/>
          </p:blipFill>
          <p:spPr>
            <a:xfrm flipH="1">
              <a:off x="1231414" y="40560"/>
              <a:ext cx="7471577" cy="32729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" t="10020" r="538" b="60602"/>
            <a:stretch/>
          </p:blipFill>
          <p:spPr>
            <a:xfrm>
              <a:off x="1240624" y="3313504"/>
              <a:ext cx="7462368" cy="393178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15690" r="42408" b="65315"/>
          <a:stretch/>
        </p:blipFill>
        <p:spPr>
          <a:xfrm>
            <a:off x="2956701" y="2731940"/>
            <a:ext cx="2477561" cy="2091149"/>
          </a:xfrm>
          <a:custGeom>
            <a:avLst/>
            <a:gdLst>
              <a:gd name="connsiteX0" fmla="*/ 572817 w 1145634"/>
              <a:gd name="connsiteY0" fmla="*/ 0 h 966956"/>
              <a:gd name="connsiteX1" fmla="*/ 749230 w 1145634"/>
              <a:gd name="connsiteY1" fmla="*/ 191518 h 966956"/>
              <a:gd name="connsiteX2" fmla="*/ 1032179 w 1145634"/>
              <a:gd name="connsiteY2" fmla="*/ 191517 h 966956"/>
              <a:gd name="connsiteX3" fmla="*/ 969218 w 1145634"/>
              <a:gd name="connsiteY3" fmla="*/ 430336 h 966956"/>
              <a:gd name="connsiteX4" fmla="*/ 1145634 w 1145634"/>
              <a:gd name="connsiteY4" fmla="*/ 621853 h 966956"/>
              <a:gd name="connsiteX5" fmla="*/ 890704 w 1145634"/>
              <a:gd name="connsiteY5" fmla="*/ 728137 h 966956"/>
              <a:gd name="connsiteX6" fmla="*/ 827742 w 1145634"/>
              <a:gd name="connsiteY6" fmla="*/ 966956 h 966956"/>
              <a:gd name="connsiteX7" fmla="*/ 572817 w 1145634"/>
              <a:gd name="connsiteY7" fmla="*/ 860671 h 966956"/>
              <a:gd name="connsiteX8" fmla="*/ 317892 w 1145634"/>
              <a:gd name="connsiteY8" fmla="*/ 966956 h 966956"/>
              <a:gd name="connsiteX9" fmla="*/ 254930 w 1145634"/>
              <a:gd name="connsiteY9" fmla="*/ 728137 h 966956"/>
              <a:gd name="connsiteX10" fmla="*/ 0 w 1145634"/>
              <a:gd name="connsiteY10" fmla="*/ 621853 h 966956"/>
              <a:gd name="connsiteX11" fmla="*/ 176416 w 1145634"/>
              <a:gd name="connsiteY11" fmla="*/ 430336 h 966956"/>
              <a:gd name="connsiteX12" fmla="*/ 113455 w 1145634"/>
              <a:gd name="connsiteY12" fmla="*/ 191517 h 966956"/>
              <a:gd name="connsiteX13" fmla="*/ 396404 w 1145634"/>
              <a:gd name="connsiteY13" fmla="*/ 191518 h 9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5634" h="966956">
                <a:moveTo>
                  <a:pt x="572817" y="0"/>
                </a:moveTo>
                <a:lnTo>
                  <a:pt x="749230" y="191518"/>
                </a:lnTo>
                <a:lnTo>
                  <a:pt x="1032179" y="191517"/>
                </a:lnTo>
                <a:lnTo>
                  <a:pt x="969218" y="430336"/>
                </a:lnTo>
                <a:lnTo>
                  <a:pt x="1145634" y="621853"/>
                </a:lnTo>
                <a:lnTo>
                  <a:pt x="890704" y="728137"/>
                </a:lnTo>
                <a:lnTo>
                  <a:pt x="827742" y="966956"/>
                </a:lnTo>
                <a:lnTo>
                  <a:pt x="572817" y="860671"/>
                </a:lnTo>
                <a:lnTo>
                  <a:pt x="317892" y="966956"/>
                </a:lnTo>
                <a:lnTo>
                  <a:pt x="254930" y="728137"/>
                </a:lnTo>
                <a:lnTo>
                  <a:pt x="0" y="621853"/>
                </a:lnTo>
                <a:lnTo>
                  <a:pt x="176416" y="430336"/>
                </a:lnTo>
                <a:lnTo>
                  <a:pt x="113455" y="191517"/>
                </a:lnTo>
                <a:lnTo>
                  <a:pt x="396404" y="191518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2" b="32813" l="8056" r="8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 t="9093" r="24275" b="60940"/>
          <a:stretch/>
        </p:blipFill>
        <p:spPr>
          <a:xfrm>
            <a:off x="1964510" y="2700192"/>
            <a:ext cx="1151466" cy="81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91" b="32500" l="24306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6" t="12759" r="4158" b="65124"/>
          <a:stretch/>
        </p:blipFill>
        <p:spPr>
          <a:xfrm flipH="1">
            <a:off x="5334822" y="2583600"/>
            <a:ext cx="1901588" cy="1010323"/>
          </a:xfrm>
          <a:custGeom>
            <a:avLst/>
            <a:gdLst>
              <a:gd name="connsiteX0" fmla="*/ 0 w 3235469"/>
              <a:gd name="connsiteY0" fmla="*/ 0 h 1719020"/>
              <a:gd name="connsiteX1" fmla="*/ 3235469 w 3235469"/>
              <a:gd name="connsiteY1" fmla="*/ 0 h 1719020"/>
              <a:gd name="connsiteX2" fmla="*/ 3235469 w 3235469"/>
              <a:gd name="connsiteY2" fmla="*/ 1719020 h 1719020"/>
              <a:gd name="connsiteX3" fmla="*/ 0 w 3235469"/>
              <a:gd name="connsiteY3" fmla="*/ 1719020 h 17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5469" h="1719020">
                <a:moveTo>
                  <a:pt x="0" y="0"/>
                </a:moveTo>
                <a:lnTo>
                  <a:pt x="3235469" y="0"/>
                </a:lnTo>
                <a:lnTo>
                  <a:pt x="3235469" y="1719020"/>
                </a:lnTo>
                <a:lnTo>
                  <a:pt x="0" y="17190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39604" r="33460" b="24039"/>
          <a:stretch/>
        </p:blipFill>
        <p:spPr>
          <a:xfrm>
            <a:off x="7236410" y="986117"/>
            <a:ext cx="1558353" cy="134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515117" y="5107000"/>
            <a:ext cx="7036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নাইছে সুখে,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নাইতে দাও।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21552" r="48848" b="38163"/>
          <a:stretch/>
        </p:blipFill>
        <p:spPr bwMode="auto">
          <a:xfrm>
            <a:off x="1964510" y="1226155"/>
            <a:ext cx="1062455" cy="116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81897"/>
            <a:ext cx="8347166" cy="1293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গহিন গাঙে সুজন মাঝি বাইছে নাও,</a:t>
            </a:r>
          </a:p>
          <a:p>
            <a:pPr algn="ctr"/>
            <a:r>
              <a:rPr lang="bn-IN" sz="3200" dirty="0" smtClean="0"/>
              <a:t>বাইতে দাও।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991394" cy="5381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101781"/>
            <a:ext cx="4343263" cy="5240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6" y="0"/>
            <a:ext cx="4981303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4608194" cy="508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9303" cy="5146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5146766"/>
            <a:ext cx="6544490" cy="171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নরম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শ্যামা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পাখি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নাচ</a:t>
            </a:r>
            <a:r>
              <a:rPr lang="en-US" sz="3200" dirty="0" smtClean="0"/>
              <a:t> </a:t>
            </a:r>
            <a:r>
              <a:rPr lang="en-US" sz="3200" dirty="0" err="1" smtClean="0"/>
              <a:t>জুড়েছে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নাচতে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দাও</a:t>
            </a:r>
            <a:r>
              <a:rPr lang="en-US" sz="3200" dirty="0" smtClean="0"/>
              <a:t>।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8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4489" y="5161601"/>
            <a:ext cx="67425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শিশু,পাখি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কুঁড়ি-সবাইকে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1"/>
            <a:ext cx="12030891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নিমাই চন্দ্র মন্ডল,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সহকারী শিক্ষক,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রোহিতা, মনিরামপুর,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যশোর ।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1487" y="2272937"/>
            <a:ext cx="3570513" cy="2599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নিমাই চন্দ্র মন্ডল,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রোহিতা, মনিরামপুর,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যশোর ।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303416"/>
            <a:ext cx="3905793" cy="25690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শ্রেণি : ষষ্ঠ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সময় : ৪৫ মিনিট,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তারিখ : ২৩-১২-২০১৯ ।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7280"/>
            <a:ext cx="3931920" cy="1384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573589" y="1018902"/>
            <a:ext cx="3618411" cy="12888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শিক্ষক-পরিচিতি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4" y="1110343"/>
            <a:ext cx="4781005" cy="368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9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1" cy="666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দলিও</a:t>
            </a:r>
            <a:r>
              <a:rPr lang="en-US" sz="3600" dirty="0" smtClean="0">
                <a:solidFill>
                  <a:srgbClr val="FF0000"/>
                </a:solidFill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" y="1698172"/>
            <a:ext cx="5421086" cy="3814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0594" y="731520"/>
            <a:ext cx="4171406" cy="1110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 দল = খ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১, ‘জোনাক পোকার আলোর খেল’ বলতে কী বোঝ ?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75657"/>
            <a:ext cx="3657599" cy="1384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en-US" sz="2400" dirty="0" err="1" smtClean="0"/>
              <a:t>দল</a:t>
            </a:r>
            <a:r>
              <a:rPr lang="en-US" sz="2400" dirty="0" smtClean="0"/>
              <a:t> = ক</a:t>
            </a:r>
            <a:endParaRPr lang="bn-IN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১, </a:t>
            </a:r>
            <a:r>
              <a:rPr lang="en-US" sz="2000" dirty="0" err="1" smtClean="0"/>
              <a:t>কবি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ফুলকে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ফুটতে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দিতে</a:t>
            </a:r>
            <a:r>
              <a:rPr lang="en-US" sz="2000" dirty="0" smtClean="0"/>
              <a:t> ব</a:t>
            </a:r>
            <a:r>
              <a:rPr lang="bn-IN" sz="2000" dirty="0" smtClean="0"/>
              <a:t>লেছেন ? 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43692" y="5238205"/>
            <a:ext cx="3997234" cy="1489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  গ =দল 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000" dirty="0" smtClean="0"/>
              <a:t>১, “বালির ওপর কত্ত কিছু আঁকছে শিশু”- এর মধ্য দিয়ে কবি কী বোঝাতে চেয়েছেন </a:t>
            </a:r>
            <a:r>
              <a:rPr lang="bn-IN" sz="2400" dirty="0" smtClean="0"/>
              <a:t>? 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640081"/>
            <a:ext cx="4937760" cy="535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অনুধাবনমূলক প্রশ্ন, সময় =৬মিঃ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16536" y="5525589"/>
            <a:ext cx="3975463" cy="1332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       দল =ঘ</a:t>
            </a:r>
          </a:p>
          <a:p>
            <a:pPr algn="ctr"/>
            <a:endParaRPr lang="bn-IN" sz="2400" dirty="0" smtClean="0">
              <a:solidFill>
                <a:schemeClr val="tx1"/>
              </a:solidFill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১, গহিন গাঙে সুজন মাঝি কেন নাও বাইছেন ?  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জোড়ায় 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872216"/>
            <a:ext cx="6522721" cy="5985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503" y="953590"/>
            <a:ext cx="5394960" cy="2873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/>
              <a:t>বহুপদী সমাপ্তিসূচক বহুনির্বাচনি প্রশ্ন :       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1262741"/>
            <a:ext cx="5747657" cy="49813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১, পরিবেশের অংশ হিশেবে পরিগণিত হয়-</a:t>
            </a:r>
          </a:p>
          <a:p>
            <a:pPr algn="ctr"/>
            <a:r>
              <a:rPr lang="bn-IN" sz="2400" dirty="0" smtClean="0"/>
              <a:t>।,প্রকৃত ।।, মানুষ ।। ।, সুষম খাদ্য</a:t>
            </a:r>
          </a:p>
          <a:p>
            <a:pPr algn="ctr"/>
            <a:r>
              <a:rPr lang="bn-IN" sz="2400" dirty="0" smtClean="0"/>
              <a:t>নিচের কোনটি সঠিক ? </a:t>
            </a:r>
          </a:p>
          <a:p>
            <a:pPr algn="ctr"/>
            <a:r>
              <a:rPr lang="bn-IN" sz="2400" dirty="0" smtClean="0"/>
              <a:t>ক) ।  খ) । ও ।। গ) ।। ও ।।।  ঘ) ।,।। ও ।।। </a:t>
            </a:r>
          </a:p>
          <a:p>
            <a:pPr algn="ctr"/>
            <a:endParaRPr lang="bn-IN" sz="2400" dirty="0"/>
          </a:p>
          <a:p>
            <a:pPr algn="ctr"/>
            <a:r>
              <a:rPr lang="bn-IN" sz="2400" dirty="0" smtClean="0"/>
              <a:t>২, শ্যামা পাখির নাচ দেখে মনে হয়- </a:t>
            </a:r>
          </a:p>
          <a:p>
            <a:pPr algn="ctr"/>
            <a:r>
              <a:rPr lang="bn-IN" sz="2400" dirty="0" smtClean="0"/>
              <a:t>।,প্রকৃতির আনন্দময়তা ।।, পাখিদের নির্ভয়তা</a:t>
            </a:r>
          </a:p>
          <a:p>
            <a:pPr algn="ctr"/>
            <a:r>
              <a:rPr lang="bn-IN" sz="2400" dirty="0" smtClean="0"/>
              <a:t>।।।,  জীবনের উল্লাস</a:t>
            </a:r>
          </a:p>
          <a:p>
            <a:pPr algn="ctr"/>
            <a:r>
              <a:rPr lang="bn-IN" sz="2400" dirty="0" smtClean="0"/>
              <a:t>নিচের কোনটি সঠিক ? </a:t>
            </a:r>
          </a:p>
          <a:p>
            <a:pPr algn="ctr"/>
            <a:r>
              <a:rPr lang="bn-IN" sz="2400" dirty="0" smtClean="0"/>
              <a:t>ক) । খ) .। ও ।। গ) । ও ।।। ঘ) ।,।। ও ।।।                   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9486" y="6296296"/>
            <a:ext cx="4201885" cy="444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 ১= খ । ২= ঘ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4035"/>
            <a:ext cx="12192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১) ঘুঘু কোন সময় ডাকছে ? 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51017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২) শামসুর রাহমান পেশায় কী ছিলেন ? 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3074124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৩ ) মানুষ ও প্রকৃতি কার অংশ 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4010296"/>
            <a:ext cx="12192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৪ ) ‘গাং’ শব্দটি কোন অর্থে ব্যবহুত হয় ? 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943" y="5708468"/>
            <a:ext cx="1183494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উত্তর : ১=মধ্য দিনে।  ২) সাংবাদিক। ৩ ) পরিবেশের। ৪ ) নদী। 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-13063" y="-1"/>
            <a:ext cx="12205063" cy="12409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17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বাড়ির কাজ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1198788"/>
            <a:ext cx="7711440" cy="590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31" y="3997233"/>
            <a:ext cx="1830240" cy="1444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9"/>
          <p:cNvSpPr/>
          <p:nvPr/>
        </p:nvSpPr>
        <p:spPr>
          <a:xfrm>
            <a:off x="1" y="1214847"/>
            <a:ext cx="4454434" cy="58782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2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চারপাশের যে সৌন্দর্য রয়েছে তা কবিতার আলোকে একটি অনুচ্ছেদ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46530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33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সবাইকে ধন্যবাদ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323838"/>
            <a:ext cx="12178936" cy="55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harun\Videos\New folder\FB_IMG_15136573400444712-4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903"/>
            <a:ext cx="3809866" cy="4937759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harun\Videos\New folder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19" y="1031967"/>
            <a:ext cx="4764181" cy="4872444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harun\Videos\New folder\14-143887_download-wallpaper-tree-wallpaper-iphone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1" y="1058092"/>
            <a:ext cx="3657599" cy="49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-1" y="6008914"/>
            <a:ext cx="3069771" cy="8490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গুলিবিদ্ধ পাখি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9039498" y="6113417"/>
            <a:ext cx="3152502" cy="587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গাছ কাটছে 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3370217" y="6178731"/>
            <a:ext cx="3383280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গাছ লাগাচ্ছে</a:t>
            </a:r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>
          <a:xfrm>
            <a:off x="6818810" y="6139542"/>
            <a:ext cx="2233749" cy="57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অক্লিজেন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104503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আমরা কিছু ছবি দেখি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আজকের পাঠ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982789" y="2103120"/>
            <a:ext cx="5786845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“বাঁচতে দাও” </a:t>
            </a:r>
            <a:endParaRPr lang="en-US" sz="6000" dirty="0"/>
          </a:p>
        </p:txBody>
      </p:sp>
      <p:sp>
        <p:nvSpPr>
          <p:cNvPr id="11" name="Plaque 10"/>
          <p:cNvSpPr/>
          <p:nvPr/>
        </p:nvSpPr>
        <p:spPr>
          <a:xfrm>
            <a:off x="7132320" y="3670663"/>
            <a:ext cx="4937759" cy="914400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শামসুর রাহমান 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1074" y="2050870"/>
            <a:ext cx="3383279" cy="3030582"/>
            <a:chOff x="3687311" y="2369069"/>
            <a:chExt cx="1895985" cy="1612445"/>
          </a:xfrm>
        </p:grpSpPr>
        <p:sp>
          <p:nvSpPr>
            <p:cNvPr id="13" name="Oval 12"/>
            <p:cNvSpPr/>
            <p:nvPr/>
          </p:nvSpPr>
          <p:spPr>
            <a:xfrm>
              <a:off x="3687311" y="2369069"/>
              <a:ext cx="1895985" cy="161244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3964972" y="2605206"/>
              <a:ext cx="1340663" cy="1140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938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942"/>
            <a:ext cx="12192000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শিখনফল</a:t>
            </a:r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0949" y="1031966"/>
            <a:ext cx="6531428" cy="34094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এই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--------</a:t>
            </a:r>
            <a:endParaRPr lang="bn-IN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১।কবির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লিখতে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smtClean="0"/>
              <a:t>২।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লিখতে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smtClean="0"/>
              <a:t>৩। </a:t>
            </a:r>
            <a:r>
              <a:rPr lang="en-US" sz="2400" dirty="0" err="1" smtClean="0"/>
              <a:t>প্রকৃতি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পরিবেশ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সংরক্ষণের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4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"/>
            <a:ext cx="12192001" cy="107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কবি – পরিচিতি 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7" y="2208833"/>
            <a:ext cx="3801292" cy="3708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6480" y="1045029"/>
            <a:ext cx="6065520" cy="1175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জন্ম : ১৯২৯ সালের ২৪শে অক্টোবর ঢাকা শহরে পৈতৃক নিবাস নরসিংদী জেলায় রামপুরা থানায়। 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17474"/>
            <a:ext cx="12192000" cy="9405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মৃত্যু : ২০০৬ সালের ১৭ আগস্ট মৃত্যুবরণ করেন।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10343"/>
            <a:ext cx="3291839" cy="1658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পতা-মাতা : পিতার নাম মোখলেসুর রহমান চৌধূরী, মাতার নাম আমেনা খাতুন ।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7093131" y="2246811"/>
            <a:ext cx="5098868" cy="11625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শিক্ষাজীবন : ১৯৪৫ সালে ম্যাট্রিক ও ১৯৪৭ সালে ইন্টারমিডিয়েট ঢাকা বিশ্ববিদ্যালয় থেকে স্নাতক ডিগ্রী লাভ করেন।     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612573"/>
            <a:ext cx="3331026" cy="6139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পেশা :  সাংবাদিকতা</a:t>
            </a:r>
            <a:r>
              <a:rPr lang="bn-IN" dirty="0" smtClean="0"/>
              <a:t>।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3200400"/>
            <a:ext cx="3331026" cy="27170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সাহিত্যিক পরিচয় : কাব্য সাধনায় নিয়োজিত ছিলেন। কবিতায় বিশেষ করে মধ্যবিত্ত নাগরিক জীবনের প্রত্যাশ, উপমা ও চিত্রকল্পে প্রকৃতিনির্ভর এবং বিষয় ও উপাদানে শহরকেন্দ্রিক।  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3131" y="3409405"/>
            <a:ext cx="5098869" cy="1789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উল্লেখযোগ্য রচনা : কাব্যগ্রন্থ : বিধবস্ত নীলিমা, নিরালোকে দিব্যরথ, বন্দী শিবির থেকে, বুক তার বাংলাদেশের হুদয়,হরিণের হাড়, বাংলাদেশ স্বপ্ন দ্যাখে, দেশদ্রোহী হতে ইচ্ছে করে।         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0069" y="5199017"/>
            <a:ext cx="5111931" cy="718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পুরস্কার : বাংলা একাডেমি পুরস্কার সহ অসংখ্যা পুরস্কার ও সন্মাননায় ভুষিত।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0217" y="1293223"/>
            <a:ext cx="2704012" cy="509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শামসুর রাহমান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4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-65314" y="0"/>
            <a:ext cx="12383588" cy="82296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একক কাজ  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6" y="878341"/>
            <a:ext cx="6588035" cy="59796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822959"/>
            <a:ext cx="5617029" cy="535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জ্ঞানমূলক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, </a:t>
            </a:r>
            <a:r>
              <a:rPr lang="en-US" dirty="0" err="1" smtClean="0"/>
              <a:t>সময়</a:t>
            </a:r>
            <a:r>
              <a:rPr lang="en-US" dirty="0" smtClean="0"/>
              <a:t> = ৩মিঃ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08469"/>
            <a:ext cx="5512526" cy="6357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উত্তর =১, ১৯২৯সালে। ২, পাড়াতলী।   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1402079"/>
            <a:ext cx="5590904" cy="1419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১, </a:t>
            </a:r>
            <a:r>
              <a:rPr lang="en-US" sz="2400" dirty="0" err="1" smtClean="0">
                <a:solidFill>
                  <a:schemeClr val="tx1"/>
                </a:solidFill>
              </a:rPr>
              <a:t>শামসুর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রাহমানের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২, </a:t>
            </a:r>
            <a:r>
              <a:rPr lang="en-US" sz="2400" dirty="0" err="1" smtClean="0">
                <a:solidFill>
                  <a:schemeClr val="tx1"/>
                </a:solidFill>
              </a:rPr>
              <a:t>শামসুর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রাহমানের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পৈতৃক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গ্রামের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</a:rPr>
              <a:t> ?    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930162"/>
            <a:ext cx="6215743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4" y="2818529"/>
            <a:ext cx="5046616" cy="4039471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" y="862149"/>
            <a:ext cx="5068388" cy="612648"/>
          </a:xfrm>
          <a:prstGeom prst="wedgeRectCallout">
            <a:avLst>
              <a:gd name="adj1" fmla="val -19287"/>
              <a:gd name="adj2" fmla="val 2842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আদর্শ পাঠ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123612" y="831669"/>
            <a:ext cx="5068388" cy="612648"/>
          </a:xfrm>
          <a:prstGeom prst="wedgeRectCallout">
            <a:avLst>
              <a:gd name="adj1" fmla="val -19287"/>
              <a:gd name="adj2" fmla="val 28424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সরব পাঠ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6" y="0"/>
            <a:ext cx="12165874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নতুন শব্দের অর্থ  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4366" y="5277394"/>
            <a:ext cx="3387634" cy="1423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৪। </a:t>
            </a:r>
            <a:r>
              <a:rPr lang="en-US" sz="2800" dirty="0" err="1" smtClean="0"/>
              <a:t>কালো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রঙের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হাঁস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জাতিয়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মাছ</a:t>
            </a:r>
            <a:r>
              <a:rPr lang="en-US" sz="2800" dirty="0" smtClean="0"/>
              <a:t>- </a:t>
            </a:r>
            <a:r>
              <a:rPr lang="en-US" sz="2800" dirty="0" err="1" smtClean="0"/>
              <a:t>শিকারি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পাখি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830492" y="4045129"/>
            <a:ext cx="3361508" cy="1180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৩। </a:t>
            </a:r>
            <a:r>
              <a:rPr lang="en-US" sz="2800" dirty="0" err="1" smtClean="0"/>
              <a:t>নদীতে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778240" y="2730137"/>
            <a:ext cx="3413760" cy="135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২। </a:t>
            </a:r>
            <a:r>
              <a:rPr lang="en-US" sz="2800" dirty="0" err="1" smtClean="0"/>
              <a:t>গোসল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। 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887098" y="1345473"/>
            <a:ext cx="3304902" cy="14107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১। </a:t>
            </a:r>
            <a:r>
              <a:rPr lang="en-US" sz="2800" dirty="0" err="1" smtClean="0"/>
              <a:t>গভীর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1328057"/>
            <a:ext cx="3526971" cy="1402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১। ’</a:t>
            </a:r>
            <a:r>
              <a:rPr lang="en-US" sz="3200" dirty="0" err="1" smtClean="0"/>
              <a:t>গহিন</a:t>
            </a:r>
            <a:r>
              <a:rPr lang="en-US" sz="3200" dirty="0" smtClean="0"/>
              <a:t>’-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-1" y="2760616"/>
            <a:ext cx="3461657" cy="13541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২। ‘</a:t>
            </a:r>
            <a:r>
              <a:rPr lang="en-US" sz="2800" dirty="0" err="1" smtClean="0"/>
              <a:t>নাইতে</a:t>
            </a:r>
            <a:r>
              <a:rPr lang="en-US" sz="2800" dirty="0" smtClean="0"/>
              <a:t>’-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4140925"/>
            <a:ext cx="3474720" cy="13324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৩। ‘</a:t>
            </a:r>
            <a:r>
              <a:rPr lang="en-US" sz="2800" dirty="0" err="1" smtClean="0"/>
              <a:t>গাঙে</a:t>
            </a:r>
            <a:r>
              <a:rPr lang="en-US" sz="2800" dirty="0" smtClean="0"/>
              <a:t>’-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0" y="5495108"/>
            <a:ext cx="3500845" cy="12061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৪। ‘</a:t>
            </a:r>
            <a:r>
              <a:rPr lang="en-US" sz="2800" dirty="0" err="1" smtClean="0"/>
              <a:t>পানকৌঁড়ি</a:t>
            </a:r>
            <a:r>
              <a:rPr lang="en-US" sz="2800" dirty="0" smtClean="0"/>
              <a:t>’ -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54" y="5525589"/>
            <a:ext cx="5407752" cy="1214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08327"/>
            <a:ext cx="5329646" cy="1343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2" y="2756263"/>
            <a:ext cx="5368835" cy="14499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8" y="4140926"/>
            <a:ext cx="5290458" cy="14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673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51</cp:revision>
  <dcterms:created xsi:type="dcterms:W3CDTF">2019-12-20T16:03:29Z</dcterms:created>
  <dcterms:modified xsi:type="dcterms:W3CDTF">2019-12-21T17:20:21Z</dcterms:modified>
</cp:coreProperties>
</file>