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9" r:id="rId4"/>
    <p:sldId id="260" r:id="rId5"/>
    <p:sldId id="261" r:id="rId6"/>
    <p:sldId id="27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24" autoAdjust="0"/>
    <p:restoredTop sz="94660"/>
  </p:normalViewPr>
  <p:slideViewPr>
    <p:cSldViewPr>
      <p:cViewPr>
        <p:scale>
          <a:sx n="69" d="100"/>
          <a:sy n="69" d="100"/>
        </p:scale>
        <p:origin x="-15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7D85D4-22BD-4AB6-97E3-2EBBC2408DCA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</dgm:pt>
    <dgm:pt modelId="{68AC0357-6EDB-48D7-B7DB-C0D868BC96B8}">
      <dgm:prSet phldrT="[Text]"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মাউস</a:t>
          </a:r>
          <a:endParaRPr lang="en-US" dirty="0"/>
        </a:p>
      </dgm:t>
    </dgm:pt>
    <dgm:pt modelId="{99CBBBAA-2295-4F56-BBC5-5C073552A1EB}" type="parTrans" cxnId="{F6AF89D1-0269-4E57-92CA-CE9C2277D6DA}">
      <dgm:prSet/>
      <dgm:spPr/>
      <dgm:t>
        <a:bodyPr/>
        <a:lstStyle/>
        <a:p>
          <a:endParaRPr lang="en-US"/>
        </a:p>
      </dgm:t>
    </dgm:pt>
    <dgm:pt modelId="{C24C0271-DD4A-41AE-B14D-9F82D0174A16}" type="sibTrans" cxnId="{F6AF89D1-0269-4E57-92CA-CE9C2277D6DA}">
      <dgm:prSet/>
      <dgm:spPr/>
      <dgm:t>
        <a:bodyPr/>
        <a:lstStyle/>
        <a:p>
          <a:endParaRPr lang="en-US"/>
        </a:p>
      </dgm:t>
    </dgm:pt>
    <dgm:pt modelId="{B57EF7D2-BB94-497F-B1EE-CD354D3BC15A}">
      <dgm:prSet phldrT="[Text]"/>
      <dgm:spPr/>
      <dgm:t>
        <a:bodyPr/>
        <a:lstStyle/>
        <a:p>
          <a:r>
            <a:rPr lang="bn-BD" b="1" dirty="0" smtClean="0">
              <a:latin typeface="NikoshBAN" pitchFamily="2" charset="0"/>
              <a:cs typeface="NikoshBAN" pitchFamily="2" charset="0"/>
            </a:rPr>
            <a:t>কী বোর্ড</a:t>
          </a:r>
          <a:endParaRPr lang="en-US" dirty="0"/>
        </a:p>
      </dgm:t>
    </dgm:pt>
    <dgm:pt modelId="{96A1D176-C079-4BB1-96D6-28CB3D60F531}" type="parTrans" cxnId="{2BC73D75-5AB5-47E9-904D-8DFDC944712E}">
      <dgm:prSet/>
      <dgm:spPr/>
      <dgm:t>
        <a:bodyPr/>
        <a:lstStyle/>
        <a:p>
          <a:endParaRPr lang="en-US"/>
        </a:p>
      </dgm:t>
    </dgm:pt>
    <dgm:pt modelId="{EE6D45F4-6500-4D81-99FA-4AA4F5DD8B58}" type="sibTrans" cxnId="{2BC73D75-5AB5-47E9-904D-8DFDC944712E}">
      <dgm:prSet/>
      <dgm:spPr/>
      <dgm:t>
        <a:bodyPr/>
        <a:lstStyle/>
        <a:p>
          <a:endParaRPr lang="en-US"/>
        </a:p>
      </dgm:t>
    </dgm:pt>
    <dgm:pt modelId="{2A0D0385-9E5C-4CF1-8CEE-280A30078C35}">
      <dgm:prSet phldrT="[Text]"/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ওয়েব ক্যাম</a:t>
          </a:r>
          <a:endParaRPr lang="en-US" dirty="0"/>
        </a:p>
      </dgm:t>
    </dgm:pt>
    <dgm:pt modelId="{77F13FC5-2B26-4BF8-86B2-2E6F75E5304A}" type="parTrans" cxnId="{3B72D4B4-0F5E-4DA1-B6F3-525885775BDA}">
      <dgm:prSet/>
      <dgm:spPr/>
      <dgm:t>
        <a:bodyPr/>
        <a:lstStyle/>
        <a:p>
          <a:endParaRPr lang="en-US"/>
        </a:p>
      </dgm:t>
    </dgm:pt>
    <dgm:pt modelId="{16ABE1A1-F90F-4FB7-997E-D826C1392F88}" type="sibTrans" cxnId="{3B72D4B4-0F5E-4DA1-B6F3-525885775BDA}">
      <dgm:prSet/>
      <dgm:spPr/>
      <dgm:t>
        <a:bodyPr/>
        <a:lstStyle/>
        <a:p>
          <a:endParaRPr lang="en-US"/>
        </a:p>
      </dgm:t>
    </dgm:pt>
    <dgm:pt modelId="{492DA144-12FF-4A2B-9E97-9DBEACEA1F09}" type="pres">
      <dgm:prSet presAssocID="{157D85D4-22BD-4AB6-97E3-2EBBC2408DCA}" presName="Name0" presStyleCnt="0">
        <dgm:presLayoutVars>
          <dgm:dir/>
          <dgm:resizeHandles val="exact"/>
        </dgm:presLayoutVars>
      </dgm:prSet>
      <dgm:spPr/>
    </dgm:pt>
    <dgm:pt modelId="{BF1601C3-1CDF-4005-893C-6C565C2E2892}" type="pres">
      <dgm:prSet presAssocID="{157D85D4-22BD-4AB6-97E3-2EBBC2408DCA}" presName="fgShape" presStyleLbl="fgShp" presStyleIdx="0" presStyleCnt="1"/>
      <dgm:spPr/>
    </dgm:pt>
    <dgm:pt modelId="{024744D4-B421-4960-860B-68B0EFCF763C}" type="pres">
      <dgm:prSet presAssocID="{157D85D4-22BD-4AB6-97E3-2EBBC2408DCA}" presName="linComp" presStyleCnt="0"/>
      <dgm:spPr/>
    </dgm:pt>
    <dgm:pt modelId="{7202753D-8D6D-4B47-AD1C-C8C60D204E87}" type="pres">
      <dgm:prSet presAssocID="{68AC0357-6EDB-48D7-B7DB-C0D868BC96B8}" presName="compNode" presStyleCnt="0"/>
      <dgm:spPr/>
    </dgm:pt>
    <dgm:pt modelId="{BEDA5980-B685-496B-A248-B3EC6B32CD08}" type="pres">
      <dgm:prSet presAssocID="{68AC0357-6EDB-48D7-B7DB-C0D868BC96B8}" presName="bkgdShape" presStyleLbl="node1" presStyleIdx="0" presStyleCnt="3"/>
      <dgm:spPr/>
      <dgm:t>
        <a:bodyPr/>
        <a:lstStyle/>
        <a:p>
          <a:endParaRPr lang="en-US"/>
        </a:p>
      </dgm:t>
    </dgm:pt>
    <dgm:pt modelId="{9F50A76E-B181-4C21-B395-30E048AB23CB}" type="pres">
      <dgm:prSet presAssocID="{68AC0357-6EDB-48D7-B7DB-C0D868BC96B8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2AC533-2BCE-4C6F-8F64-F3FE0F73393C}" type="pres">
      <dgm:prSet presAssocID="{68AC0357-6EDB-48D7-B7DB-C0D868BC96B8}" presName="invisiNode" presStyleLbl="node1" presStyleIdx="0" presStyleCnt="3"/>
      <dgm:spPr/>
    </dgm:pt>
    <dgm:pt modelId="{0C2BC916-2DE1-41FE-A0EE-33C6718BEB35}" type="pres">
      <dgm:prSet presAssocID="{68AC0357-6EDB-48D7-B7DB-C0D868BC96B8}" presName="imagNode" presStyleLbl="fgImgPlace1" presStyleIdx="0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92B06E2D-9F9C-4627-84F0-5FEC15DFBA3E}" type="pres">
      <dgm:prSet presAssocID="{C24C0271-DD4A-41AE-B14D-9F82D0174A16}" presName="sibTrans" presStyleLbl="sibTrans2D1" presStyleIdx="0" presStyleCnt="0"/>
      <dgm:spPr/>
      <dgm:t>
        <a:bodyPr/>
        <a:lstStyle/>
        <a:p>
          <a:endParaRPr lang="en-US"/>
        </a:p>
      </dgm:t>
    </dgm:pt>
    <dgm:pt modelId="{838AF577-B429-43D7-86BC-77BC9539B778}" type="pres">
      <dgm:prSet presAssocID="{B57EF7D2-BB94-497F-B1EE-CD354D3BC15A}" presName="compNode" presStyleCnt="0"/>
      <dgm:spPr/>
    </dgm:pt>
    <dgm:pt modelId="{90B6D04B-4470-4319-8540-E2B819D67D67}" type="pres">
      <dgm:prSet presAssocID="{B57EF7D2-BB94-497F-B1EE-CD354D3BC15A}" presName="bkgdShape" presStyleLbl="node1" presStyleIdx="1" presStyleCnt="3"/>
      <dgm:spPr/>
      <dgm:t>
        <a:bodyPr/>
        <a:lstStyle/>
        <a:p>
          <a:endParaRPr lang="en-US"/>
        </a:p>
      </dgm:t>
    </dgm:pt>
    <dgm:pt modelId="{4FD13210-0F5F-42F5-8E3D-9543658534E3}" type="pres">
      <dgm:prSet presAssocID="{B57EF7D2-BB94-497F-B1EE-CD354D3BC15A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4141B6-730B-461D-9D28-8B1ED3DEB952}" type="pres">
      <dgm:prSet presAssocID="{B57EF7D2-BB94-497F-B1EE-CD354D3BC15A}" presName="invisiNode" presStyleLbl="node1" presStyleIdx="1" presStyleCnt="3"/>
      <dgm:spPr/>
    </dgm:pt>
    <dgm:pt modelId="{F34FB353-EAB2-40B8-B1A0-411A4DF5B8FD}" type="pres">
      <dgm:prSet presAssocID="{B57EF7D2-BB94-497F-B1EE-CD354D3BC15A}" presName="imagNode" presStyleLbl="fgImgPlace1" presStyleIdx="1" presStyleCnt="3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12AF945B-794E-4F30-A5C6-AF4490B8D379}" type="pres">
      <dgm:prSet presAssocID="{EE6D45F4-6500-4D81-99FA-4AA4F5DD8B58}" presName="sibTrans" presStyleLbl="sibTrans2D1" presStyleIdx="0" presStyleCnt="0"/>
      <dgm:spPr/>
      <dgm:t>
        <a:bodyPr/>
        <a:lstStyle/>
        <a:p>
          <a:endParaRPr lang="en-US"/>
        </a:p>
      </dgm:t>
    </dgm:pt>
    <dgm:pt modelId="{C2286DAE-0E5F-4EB3-85CE-FDD43C82EFE3}" type="pres">
      <dgm:prSet presAssocID="{2A0D0385-9E5C-4CF1-8CEE-280A30078C35}" presName="compNode" presStyleCnt="0"/>
      <dgm:spPr/>
    </dgm:pt>
    <dgm:pt modelId="{098872D6-9A38-47A6-8077-A16AECD10445}" type="pres">
      <dgm:prSet presAssocID="{2A0D0385-9E5C-4CF1-8CEE-280A30078C35}" presName="bkgdShape" presStyleLbl="node1" presStyleIdx="2" presStyleCnt="3"/>
      <dgm:spPr/>
      <dgm:t>
        <a:bodyPr/>
        <a:lstStyle/>
        <a:p>
          <a:endParaRPr lang="en-US"/>
        </a:p>
      </dgm:t>
    </dgm:pt>
    <dgm:pt modelId="{8A073204-CC26-4806-A2EF-BC7BF03219EA}" type="pres">
      <dgm:prSet presAssocID="{2A0D0385-9E5C-4CF1-8CEE-280A30078C35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22AA01-566C-4E0F-8AD8-B9E67895A24F}" type="pres">
      <dgm:prSet presAssocID="{2A0D0385-9E5C-4CF1-8CEE-280A30078C35}" presName="invisiNode" presStyleLbl="node1" presStyleIdx="2" presStyleCnt="3"/>
      <dgm:spPr/>
    </dgm:pt>
    <dgm:pt modelId="{A7D34A27-4D11-4A8E-92CF-7239AB842DA1}" type="pres">
      <dgm:prSet presAssocID="{2A0D0385-9E5C-4CF1-8CEE-280A30078C35}" presName="imagNode" presStyleLbl="fgImgPlace1" presStyleIdx="2" presStyleCnt="3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6963126D-CABE-483E-9A4D-6E43FB444DB0}" type="presOf" srcId="{68AC0357-6EDB-48D7-B7DB-C0D868BC96B8}" destId="{BEDA5980-B685-496B-A248-B3EC6B32CD08}" srcOrd="0" destOrd="0" presId="urn:microsoft.com/office/officeart/2005/8/layout/hList7"/>
    <dgm:cxn modelId="{75A9819F-30EE-4904-882E-B46A6C388A3D}" type="presOf" srcId="{157D85D4-22BD-4AB6-97E3-2EBBC2408DCA}" destId="{492DA144-12FF-4A2B-9E97-9DBEACEA1F09}" srcOrd="0" destOrd="0" presId="urn:microsoft.com/office/officeart/2005/8/layout/hList7"/>
    <dgm:cxn modelId="{95BB298F-3C73-4590-B8B2-5062E7F1E9C9}" type="presOf" srcId="{2A0D0385-9E5C-4CF1-8CEE-280A30078C35}" destId="{098872D6-9A38-47A6-8077-A16AECD10445}" srcOrd="0" destOrd="0" presId="urn:microsoft.com/office/officeart/2005/8/layout/hList7"/>
    <dgm:cxn modelId="{3B72D4B4-0F5E-4DA1-B6F3-525885775BDA}" srcId="{157D85D4-22BD-4AB6-97E3-2EBBC2408DCA}" destId="{2A0D0385-9E5C-4CF1-8CEE-280A30078C35}" srcOrd="2" destOrd="0" parTransId="{77F13FC5-2B26-4BF8-86B2-2E6F75E5304A}" sibTransId="{16ABE1A1-F90F-4FB7-997E-D826C1392F88}"/>
    <dgm:cxn modelId="{DA95B97C-4D85-4712-814D-E97A01EE1CEE}" type="presOf" srcId="{C24C0271-DD4A-41AE-B14D-9F82D0174A16}" destId="{92B06E2D-9F9C-4627-84F0-5FEC15DFBA3E}" srcOrd="0" destOrd="0" presId="urn:microsoft.com/office/officeart/2005/8/layout/hList7"/>
    <dgm:cxn modelId="{D48A626B-3A90-430F-8433-A4D40FE14CC9}" type="presOf" srcId="{2A0D0385-9E5C-4CF1-8CEE-280A30078C35}" destId="{8A073204-CC26-4806-A2EF-BC7BF03219EA}" srcOrd="1" destOrd="0" presId="urn:microsoft.com/office/officeart/2005/8/layout/hList7"/>
    <dgm:cxn modelId="{2741EF9E-CBFF-4743-B339-D5C9A35AC25A}" type="presOf" srcId="{EE6D45F4-6500-4D81-99FA-4AA4F5DD8B58}" destId="{12AF945B-794E-4F30-A5C6-AF4490B8D379}" srcOrd="0" destOrd="0" presId="urn:microsoft.com/office/officeart/2005/8/layout/hList7"/>
    <dgm:cxn modelId="{C0E813D3-8B34-43AB-871A-3B4673B2501F}" type="presOf" srcId="{B57EF7D2-BB94-497F-B1EE-CD354D3BC15A}" destId="{4FD13210-0F5F-42F5-8E3D-9543658534E3}" srcOrd="1" destOrd="0" presId="urn:microsoft.com/office/officeart/2005/8/layout/hList7"/>
    <dgm:cxn modelId="{F6AF89D1-0269-4E57-92CA-CE9C2277D6DA}" srcId="{157D85D4-22BD-4AB6-97E3-2EBBC2408DCA}" destId="{68AC0357-6EDB-48D7-B7DB-C0D868BC96B8}" srcOrd="0" destOrd="0" parTransId="{99CBBBAA-2295-4F56-BBC5-5C073552A1EB}" sibTransId="{C24C0271-DD4A-41AE-B14D-9F82D0174A16}"/>
    <dgm:cxn modelId="{2BC73D75-5AB5-47E9-904D-8DFDC944712E}" srcId="{157D85D4-22BD-4AB6-97E3-2EBBC2408DCA}" destId="{B57EF7D2-BB94-497F-B1EE-CD354D3BC15A}" srcOrd="1" destOrd="0" parTransId="{96A1D176-C079-4BB1-96D6-28CB3D60F531}" sibTransId="{EE6D45F4-6500-4D81-99FA-4AA4F5DD8B58}"/>
    <dgm:cxn modelId="{1478AF02-893D-4554-835C-7AB75AFD352E}" type="presOf" srcId="{68AC0357-6EDB-48D7-B7DB-C0D868BC96B8}" destId="{9F50A76E-B181-4C21-B395-30E048AB23CB}" srcOrd="1" destOrd="0" presId="urn:microsoft.com/office/officeart/2005/8/layout/hList7"/>
    <dgm:cxn modelId="{5065B303-2AE7-4497-AD6A-3663DEA68873}" type="presOf" srcId="{B57EF7D2-BB94-497F-B1EE-CD354D3BC15A}" destId="{90B6D04B-4470-4319-8540-E2B819D67D67}" srcOrd="0" destOrd="0" presId="urn:microsoft.com/office/officeart/2005/8/layout/hList7"/>
    <dgm:cxn modelId="{A93305F1-3798-4D0C-A9A6-96986AD8F30F}" type="presParOf" srcId="{492DA144-12FF-4A2B-9E97-9DBEACEA1F09}" destId="{BF1601C3-1CDF-4005-893C-6C565C2E2892}" srcOrd="0" destOrd="0" presId="urn:microsoft.com/office/officeart/2005/8/layout/hList7"/>
    <dgm:cxn modelId="{CB965984-43A1-42A2-BBB2-E31149E9913A}" type="presParOf" srcId="{492DA144-12FF-4A2B-9E97-9DBEACEA1F09}" destId="{024744D4-B421-4960-860B-68B0EFCF763C}" srcOrd="1" destOrd="0" presId="urn:microsoft.com/office/officeart/2005/8/layout/hList7"/>
    <dgm:cxn modelId="{1E64F530-CA38-4FC9-85A4-554345D915C2}" type="presParOf" srcId="{024744D4-B421-4960-860B-68B0EFCF763C}" destId="{7202753D-8D6D-4B47-AD1C-C8C60D204E87}" srcOrd="0" destOrd="0" presId="urn:microsoft.com/office/officeart/2005/8/layout/hList7"/>
    <dgm:cxn modelId="{383048F8-14C7-4535-9F3E-93144B105AAC}" type="presParOf" srcId="{7202753D-8D6D-4B47-AD1C-C8C60D204E87}" destId="{BEDA5980-B685-496B-A248-B3EC6B32CD08}" srcOrd="0" destOrd="0" presId="urn:microsoft.com/office/officeart/2005/8/layout/hList7"/>
    <dgm:cxn modelId="{6F27A10A-FC00-4F2B-9416-4F9A1B97DB63}" type="presParOf" srcId="{7202753D-8D6D-4B47-AD1C-C8C60D204E87}" destId="{9F50A76E-B181-4C21-B395-30E048AB23CB}" srcOrd="1" destOrd="0" presId="urn:microsoft.com/office/officeart/2005/8/layout/hList7"/>
    <dgm:cxn modelId="{47A4B07B-91DB-4388-A267-245F95C497F6}" type="presParOf" srcId="{7202753D-8D6D-4B47-AD1C-C8C60D204E87}" destId="{522AC533-2BCE-4C6F-8F64-F3FE0F73393C}" srcOrd="2" destOrd="0" presId="urn:microsoft.com/office/officeart/2005/8/layout/hList7"/>
    <dgm:cxn modelId="{01E3B992-1B02-4FB5-945F-6FC58F76169D}" type="presParOf" srcId="{7202753D-8D6D-4B47-AD1C-C8C60D204E87}" destId="{0C2BC916-2DE1-41FE-A0EE-33C6718BEB35}" srcOrd="3" destOrd="0" presId="urn:microsoft.com/office/officeart/2005/8/layout/hList7"/>
    <dgm:cxn modelId="{71A26640-EDBF-483B-BCC5-F53C183C05BA}" type="presParOf" srcId="{024744D4-B421-4960-860B-68B0EFCF763C}" destId="{92B06E2D-9F9C-4627-84F0-5FEC15DFBA3E}" srcOrd="1" destOrd="0" presId="urn:microsoft.com/office/officeart/2005/8/layout/hList7"/>
    <dgm:cxn modelId="{42E76CA4-0D00-447A-B414-85755D986C54}" type="presParOf" srcId="{024744D4-B421-4960-860B-68B0EFCF763C}" destId="{838AF577-B429-43D7-86BC-77BC9539B778}" srcOrd="2" destOrd="0" presId="urn:microsoft.com/office/officeart/2005/8/layout/hList7"/>
    <dgm:cxn modelId="{9C5C333A-EB62-4FC9-BA61-F1F9D4A4FA6C}" type="presParOf" srcId="{838AF577-B429-43D7-86BC-77BC9539B778}" destId="{90B6D04B-4470-4319-8540-E2B819D67D67}" srcOrd="0" destOrd="0" presId="urn:microsoft.com/office/officeart/2005/8/layout/hList7"/>
    <dgm:cxn modelId="{1038B8FC-6ECA-4C83-A855-F8DBE0083AA0}" type="presParOf" srcId="{838AF577-B429-43D7-86BC-77BC9539B778}" destId="{4FD13210-0F5F-42F5-8E3D-9543658534E3}" srcOrd="1" destOrd="0" presId="urn:microsoft.com/office/officeart/2005/8/layout/hList7"/>
    <dgm:cxn modelId="{5D4129B2-2D0E-447A-AF85-FC83ADF22B5E}" type="presParOf" srcId="{838AF577-B429-43D7-86BC-77BC9539B778}" destId="{574141B6-730B-461D-9D28-8B1ED3DEB952}" srcOrd="2" destOrd="0" presId="urn:microsoft.com/office/officeart/2005/8/layout/hList7"/>
    <dgm:cxn modelId="{C1281852-4B5C-45C5-9CCA-D7D6D1A3732F}" type="presParOf" srcId="{838AF577-B429-43D7-86BC-77BC9539B778}" destId="{F34FB353-EAB2-40B8-B1A0-411A4DF5B8FD}" srcOrd="3" destOrd="0" presId="urn:microsoft.com/office/officeart/2005/8/layout/hList7"/>
    <dgm:cxn modelId="{7E85F745-274E-4B78-8A3F-B99589EA3E89}" type="presParOf" srcId="{024744D4-B421-4960-860B-68B0EFCF763C}" destId="{12AF945B-794E-4F30-A5C6-AF4490B8D379}" srcOrd="3" destOrd="0" presId="urn:microsoft.com/office/officeart/2005/8/layout/hList7"/>
    <dgm:cxn modelId="{CBA72134-07D0-470C-9950-DA605467518C}" type="presParOf" srcId="{024744D4-B421-4960-860B-68B0EFCF763C}" destId="{C2286DAE-0E5F-4EB3-85CE-FDD43C82EFE3}" srcOrd="4" destOrd="0" presId="urn:microsoft.com/office/officeart/2005/8/layout/hList7"/>
    <dgm:cxn modelId="{31931DAE-3E88-4A54-A28B-EE0BC699B207}" type="presParOf" srcId="{C2286DAE-0E5F-4EB3-85CE-FDD43C82EFE3}" destId="{098872D6-9A38-47A6-8077-A16AECD10445}" srcOrd="0" destOrd="0" presId="urn:microsoft.com/office/officeart/2005/8/layout/hList7"/>
    <dgm:cxn modelId="{97FC05BA-971D-4BD5-B20A-2DFE15C34CB1}" type="presParOf" srcId="{C2286DAE-0E5F-4EB3-85CE-FDD43C82EFE3}" destId="{8A073204-CC26-4806-A2EF-BC7BF03219EA}" srcOrd="1" destOrd="0" presId="urn:microsoft.com/office/officeart/2005/8/layout/hList7"/>
    <dgm:cxn modelId="{BDAA0F07-DD67-4F13-A12D-A60678E6CF54}" type="presParOf" srcId="{C2286DAE-0E5F-4EB3-85CE-FDD43C82EFE3}" destId="{9722AA01-566C-4E0F-8AD8-B9E67895A24F}" srcOrd="2" destOrd="0" presId="urn:microsoft.com/office/officeart/2005/8/layout/hList7"/>
    <dgm:cxn modelId="{ADD297EB-FF89-4CCE-A492-1BBED41E3232}" type="presParOf" srcId="{C2286DAE-0E5F-4EB3-85CE-FDD43C82EFE3}" destId="{A7D34A27-4D11-4A8E-92CF-7239AB842DA1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DA5980-B685-496B-A248-B3EC6B32CD08}">
      <dsp:nvSpPr>
        <dsp:cNvPr id="0" name=""/>
        <dsp:cNvSpPr/>
      </dsp:nvSpPr>
      <dsp:spPr>
        <a:xfrm>
          <a:off x="1279" y="0"/>
          <a:ext cx="1991320" cy="4064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800" kern="1200" dirty="0" smtClean="0">
              <a:latin typeface="NikoshBAN" pitchFamily="2" charset="0"/>
              <a:cs typeface="NikoshBAN" pitchFamily="2" charset="0"/>
            </a:rPr>
            <a:t>মাউস</a:t>
          </a:r>
          <a:endParaRPr lang="en-US" sz="3800" kern="1200" dirty="0"/>
        </a:p>
      </dsp:txBody>
      <dsp:txXfrm>
        <a:off x="1279" y="1625600"/>
        <a:ext cx="1991320" cy="1625600"/>
      </dsp:txXfrm>
    </dsp:sp>
    <dsp:sp modelId="{0C2BC916-2DE1-41FE-A0EE-33C6718BEB35}">
      <dsp:nvSpPr>
        <dsp:cNvPr id="0" name=""/>
        <dsp:cNvSpPr/>
      </dsp:nvSpPr>
      <dsp:spPr>
        <a:xfrm>
          <a:off x="320284" y="243840"/>
          <a:ext cx="1353312" cy="1353312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B6D04B-4470-4319-8540-E2B819D67D67}">
      <dsp:nvSpPr>
        <dsp:cNvPr id="0" name=""/>
        <dsp:cNvSpPr/>
      </dsp:nvSpPr>
      <dsp:spPr>
        <a:xfrm>
          <a:off x="2052339" y="0"/>
          <a:ext cx="1991320" cy="4064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800" b="1" kern="1200" dirty="0" smtClean="0">
              <a:latin typeface="NikoshBAN" pitchFamily="2" charset="0"/>
              <a:cs typeface="NikoshBAN" pitchFamily="2" charset="0"/>
            </a:rPr>
            <a:t>কী বোর্ড</a:t>
          </a:r>
          <a:endParaRPr lang="en-US" sz="3800" kern="1200" dirty="0"/>
        </a:p>
      </dsp:txBody>
      <dsp:txXfrm>
        <a:off x="2052339" y="1625600"/>
        <a:ext cx="1991320" cy="1625600"/>
      </dsp:txXfrm>
    </dsp:sp>
    <dsp:sp modelId="{F34FB353-EAB2-40B8-B1A0-411A4DF5B8FD}">
      <dsp:nvSpPr>
        <dsp:cNvPr id="0" name=""/>
        <dsp:cNvSpPr/>
      </dsp:nvSpPr>
      <dsp:spPr>
        <a:xfrm>
          <a:off x="2371344" y="243840"/>
          <a:ext cx="1353312" cy="1353312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8872D6-9A38-47A6-8077-A16AECD10445}">
      <dsp:nvSpPr>
        <dsp:cNvPr id="0" name=""/>
        <dsp:cNvSpPr/>
      </dsp:nvSpPr>
      <dsp:spPr>
        <a:xfrm>
          <a:off x="4103399" y="0"/>
          <a:ext cx="1991320" cy="4064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800" kern="1200" dirty="0" smtClean="0">
              <a:latin typeface="NikoshBAN" pitchFamily="2" charset="0"/>
              <a:cs typeface="NikoshBAN" pitchFamily="2" charset="0"/>
            </a:rPr>
            <a:t>ওয়েব ক্যাম</a:t>
          </a:r>
          <a:endParaRPr lang="en-US" sz="3800" kern="1200" dirty="0"/>
        </a:p>
      </dsp:txBody>
      <dsp:txXfrm>
        <a:off x="4103399" y="1625600"/>
        <a:ext cx="1991320" cy="1625600"/>
      </dsp:txXfrm>
    </dsp:sp>
    <dsp:sp modelId="{A7D34A27-4D11-4A8E-92CF-7239AB842DA1}">
      <dsp:nvSpPr>
        <dsp:cNvPr id="0" name=""/>
        <dsp:cNvSpPr/>
      </dsp:nvSpPr>
      <dsp:spPr>
        <a:xfrm>
          <a:off x="4422403" y="243840"/>
          <a:ext cx="1353312" cy="1353312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1601C3-1CDF-4005-893C-6C565C2E2892}">
      <dsp:nvSpPr>
        <dsp:cNvPr id="0" name=""/>
        <dsp:cNvSpPr/>
      </dsp:nvSpPr>
      <dsp:spPr>
        <a:xfrm>
          <a:off x="243839" y="3251200"/>
          <a:ext cx="5608320" cy="609600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8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68316"/>
            <a:ext cx="6477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3800" b="1" dirty="0" smtClean="0"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13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709" y="1976183"/>
            <a:ext cx="8181182" cy="4500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30707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16764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নিচের ছবিটির বিভিন্ন অংশের নাম লিখ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667000"/>
            <a:ext cx="5867400" cy="3741361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 flipH="1" flipV="1">
            <a:off x="1600200" y="4343400"/>
            <a:ext cx="685800" cy="1219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H="1" flipV="1">
            <a:off x="2438400" y="2895600"/>
            <a:ext cx="685800" cy="1219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6328229" y="2667000"/>
            <a:ext cx="1063171" cy="6477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1143000" y="5562600"/>
            <a:ext cx="2667000" cy="51722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04800" y="49530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মাউস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23900" y="3886200"/>
            <a:ext cx="1333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কী বোর্ড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00200" y="25146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মনিটর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91400" y="232273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/>
              <a:t>cpu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78891506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/>
        </p:nvSpPr>
        <p:spPr>
          <a:xfrm>
            <a:off x="2057400" y="503237"/>
            <a:ext cx="4114800" cy="1143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  <a:prstDash val="lgDash"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6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60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/>
        </p:nvSpPr>
        <p:spPr>
          <a:xfrm>
            <a:off x="457200" y="1828799"/>
            <a:ext cx="8229600" cy="45259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n-BD" sz="4000" b="1" u="sng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 - দল</a:t>
            </a:r>
          </a:p>
          <a:p>
            <a:pPr marL="0" indent="0">
              <a:buNone/>
            </a:pPr>
            <a:r>
              <a:rPr lang="bn-BD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১। ইনপুট ও আউটপুট ডিভাইস কি? প্রত্যেকের  </a:t>
            </a:r>
          </a:p>
          <a:p>
            <a:pPr marL="0" indent="0">
              <a:buNone/>
            </a:pPr>
            <a:r>
              <a:rPr lang="bn-BD" b="1" dirty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5</a:t>
            </a:r>
            <a:r>
              <a:rPr lang="bn-BD" b="1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টি করে উদাহরন দাও।</a:t>
            </a:r>
          </a:p>
          <a:p>
            <a:pPr marL="0" indent="0">
              <a:buNone/>
            </a:pPr>
            <a:endParaRPr lang="bn-BD" sz="4000" b="1" u="sng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sz="4000" b="1" u="sng" dirty="0" smtClean="0">
                <a:latin typeface="NikoshBAN" pitchFamily="2" charset="0"/>
                <a:cs typeface="NikoshBAN" pitchFamily="2" charset="0"/>
              </a:rPr>
              <a:t>খ - দল</a:t>
            </a:r>
          </a:p>
          <a:p>
            <a:pPr marL="0" indent="0">
              <a:buNone/>
            </a:pPr>
            <a:r>
              <a:rPr lang="bn-BD" b="1" dirty="0" smtClean="0">
                <a:latin typeface="NikoshBAN" pitchFamily="2" charset="0"/>
                <a:cs typeface="NikoshBAN" pitchFamily="2" charset="0"/>
              </a:rPr>
              <a:t>২। সি পি ইউ এর পূর্ন নাম কি এবং এর কাজ </a:t>
            </a:r>
          </a:p>
          <a:p>
            <a:pPr marL="0" indent="0">
              <a:buNone/>
            </a:pPr>
            <a:r>
              <a:rPr lang="bn-BD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  কি কি?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22064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85800"/>
            <a:ext cx="8077200" cy="28931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b="1" u="sng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মুল্যায়ন</a:t>
            </a:r>
          </a:p>
          <a:p>
            <a:pPr algn="ctr"/>
            <a:endParaRPr lang="en-US" sz="40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bn-BD" sz="40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কম্পিউটারে ইনপুট দেওয়ার প্রধান যন্ত্র </a:t>
            </a:r>
            <a:r>
              <a:rPr lang="bn-BD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কোনটি ?</a:t>
            </a:r>
          </a:p>
          <a:p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bn-BD" sz="36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মাউস এ সাধারণত কি থাকে?</a:t>
            </a:r>
            <a:endParaRPr lang="en-US" sz="36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37850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074003"/>
            <a:ext cx="822960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5105400"/>
            <a:ext cx="8229600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bn-BD" sz="28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ইনপুট ডিভাইস  হিসাবে  মাউস  ও </a:t>
            </a:r>
            <a:r>
              <a:rPr lang="bn-BD" sz="2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কী </a:t>
            </a:r>
            <a:r>
              <a:rPr lang="bn-BD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বোর্ড এর </a:t>
            </a:r>
            <a:r>
              <a:rPr lang="bn-BD" sz="2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পার্থক্য লিখ।</a:t>
            </a:r>
            <a:r>
              <a:rPr lang="bn-BD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991" y="2362200"/>
            <a:ext cx="4610100" cy="243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64045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28600"/>
            <a:ext cx="6629400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9a0a4455-eab4-432d-a424-0a2afa0f53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728978"/>
            <a:ext cx="4495800" cy="4900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62630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0" y="0"/>
            <a:ext cx="9144000" cy="6858000"/>
          </a:xfrm>
          <a:prstGeom prst="flowChartProcess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3429000"/>
            <a:ext cx="3844570" cy="274320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আনোয়ার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2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ছাতক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জালালিয়া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ফাযিল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মাদ্রাসা</a:t>
            </a:r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ছাতক,সুনামগঞ্জ</a:t>
            </a: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bn-BD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4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মোবাইল-০</a:t>
            </a:r>
            <a:r>
              <a:rPr lang="bn-BD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১৭২৭ ২৩৭০৬৬</a:t>
            </a:r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E-mail- info.anowarmp@gmail.com</a:t>
            </a:r>
          </a:p>
        </p:txBody>
      </p:sp>
      <p:sp>
        <p:nvSpPr>
          <p:cNvPr id="4" name="Rectangle 3"/>
          <p:cNvSpPr/>
          <p:nvPr/>
        </p:nvSpPr>
        <p:spPr>
          <a:xfrm>
            <a:off x="4269155" y="152400"/>
            <a:ext cx="29678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5400" b="1" dirty="0" smtClean="0">
              <a:ln w="11430">
                <a:solidFill>
                  <a:schemeClr val="tx2"/>
                </a:solidFill>
              </a:ln>
              <a:solidFill>
                <a:schemeClr val="accent2"/>
              </a:solidFill>
              <a:latin typeface="NikoshBAN" pitchFamily="2" charset="0"/>
              <a:cs typeface="NikoshBAN" pitchFamily="2" charset="0"/>
              <a:sym typeface="Wingding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24400" y="3429001"/>
            <a:ext cx="4116037" cy="2743199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>
                <a:latin typeface="NikoshBAN" pitchFamily="2" charset="0"/>
                <a:cs typeface="NikoshBAN" pitchFamily="2" charset="0"/>
              </a:rPr>
              <a:t>□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 বিষয়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 -তথ্য ও যোগাযোগ প্রযুক্তি</a:t>
            </a:r>
          </a:p>
          <a:p>
            <a:r>
              <a:rPr lang="en-US" sz="2800" b="1" dirty="0">
                <a:latin typeface="NikoshBAN" pitchFamily="2" charset="0"/>
                <a:cs typeface="NikoshBAN" pitchFamily="2" charset="0"/>
              </a:rPr>
              <a:t>□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 শ্রেনি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 সপ্তম</a:t>
            </a:r>
          </a:p>
          <a:p>
            <a:r>
              <a:rPr lang="en-US" sz="2800" b="1" dirty="0">
                <a:latin typeface="NikoshBAN" pitchFamily="2" charset="0"/>
                <a:cs typeface="NikoshBAN" pitchFamily="2" charset="0"/>
              </a:rPr>
              <a:t>□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 দ্বিতীয়</a:t>
            </a:r>
          </a:p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পাঠশিরোনাম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 কম্পিউটার  সংশ্লিষ্ট যন্ত্রপাতি </a:t>
            </a:r>
          </a:p>
          <a:p>
            <a:r>
              <a:rPr lang="en-US" sz="2800" b="1" dirty="0">
                <a:latin typeface="NikoshBAN" pitchFamily="2" charset="0"/>
                <a:cs typeface="NikoshBAN" pitchFamily="2" charset="0"/>
              </a:rPr>
              <a:t>□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  সময়ঃ ৫০ মিনিট</a:t>
            </a:r>
          </a:p>
        </p:txBody>
      </p:sp>
      <p:sp>
        <p:nvSpPr>
          <p:cNvPr id="6" name="Rectangle 5"/>
          <p:cNvSpPr/>
          <p:nvPr/>
        </p:nvSpPr>
        <p:spPr>
          <a:xfrm>
            <a:off x="424585" y="525488"/>
            <a:ext cx="4495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spc="150" dirty="0" err="1" smtClean="0">
                <a:ln w="11430">
                  <a:solidFill>
                    <a:srgbClr val="002060"/>
                  </a:solidFill>
                </a:ln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শিক্ষক</a:t>
            </a:r>
            <a:r>
              <a:rPr lang="en-US" sz="5400" b="1" spc="150" dirty="0" smtClean="0">
                <a:ln w="11430">
                  <a:solidFill>
                    <a:srgbClr val="002060"/>
                  </a:solidFill>
                </a:ln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 </a:t>
            </a:r>
            <a:r>
              <a:rPr lang="en-US" sz="5400" b="1" spc="150" dirty="0" err="1" smtClean="0">
                <a:ln w="11430">
                  <a:solidFill>
                    <a:schemeClr val="tx2"/>
                  </a:solidFill>
                </a:ln>
                <a:solidFill>
                  <a:srgbClr val="FF0000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পরিচিতি</a:t>
            </a:r>
            <a:endParaRPr lang="en-US" sz="5400" b="1" dirty="0" smtClean="0">
              <a:ln w="11430">
                <a:solidFill>
                  <a:srgbClr val="002060"/>
                </a:solidFill>
              </a:ln>
              <a:solidFill>
                <a:srgbClr val="FF0000"/>
              </a:solidFill>
              <a:latin typeface="NikoshBAN" pitchFamily="2" charset="0"/>
              <a:cs typeface="NikoshBAN" pitchFamily="2" charset="0"/>
              <a:sym typeface="Wingding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51763" y="1905000"/>
            <a:ext cx="3583874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5400" b="1" spc="150" dirty="0" err="1" smtClean="0">
                <a:ln w="11430">
                  <a:solidFill>
                    <a:sysClr val="windowText" lastClr="000000"/>
                  </a:solidFill>
                </a:ln>
                <a:solidFill>
                  <a:schemeClr val="accent5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পাঠ</a:t>
            </a:r>
            <a:r>
              <a:rPr lang="en-US" sz="5400" b="1" spc="150" dirty="0" smtClean="0">
                <a:ln w="11430">
                  <a:solidFill>
                    <a:sysClr val="windowText" lastClr="000000"/>
                  </a:solidFill>
                </a:ln>
                <a:solidFill>
                  <a:schemeClr val="accent5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 </a:t>
            </a:r>
            <a:r>
              <a:rPr lang="en-US" sz="5400" b="1" spc="150" dirty="0" err="1" smtClean="0">
                <a:ln w="11430">
                  <a:solidFill>
                    <a:sysClr val="windowText" lastClr="000000"/>
                  </a:solidFill>
                </a:ln>
                <a:solidFill>
                  <a:schemeClr val="accent5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পরিচিতি</a:t>
            </a:r>
            <a:endParaRPr lang="en-US" sz="5400" b="1" dirty="0" smtClean="0">
              <a:ln w="11430">
                <a:solidFill>
                  <a:sysClr val="windowText" lastClr="000000"/>
                </a:solidFill>
              </a:ln>
              <a:solidFill>
                <a:schemeClr val="accent5"/>
              </a:solidFill>
              <a:latin typeface="NikoshBAN" pitchFamily="2" charset="0"/>
              <a:cs typeface="NikoshBAN" pitchFamily="2" charset="0"/>
              <a:sym typeface="Wingdings"/>
            </a:endParaRPr>
          </a:p>
        </p:txBody>
      </p:sp>
      <p:pic>
        <p:nvPicPr>
          <p:cNvPr id="8" name="Picture 2" descr="F:\photo and Another Document\family pic\9058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19200"/>
            <a:ext cx="2209800" cy="2007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4419600" y="990600"/>
            <a:ext cx="0" cy="5257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495800" y="1219200"/>
            <a:ext cx="0" cy="4648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343400" y="1219200"/>
            <a:ext cx="0" cy="4648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848310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 animBg="1"/>
      <p:bldP spid="6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8764" y="1551709"/>
            <a:ext cx="8382000" cy="3816429"/>
          </a:xfrm>
          <a:prstGeom prst="rect">
            <a:avLst/>
          </a:prstGeom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b="1" u="sng" dirty="0" smtClean="0">
                <a:latin typeface="NikoshBAN" pitchFamily="2" charset="0"/>
                <a:cs typeface="NikoshBAN" pitchFamily="2" charset="0"/>
              </a:rPr>
              <a:t>শিখনফল</a:t>
            </a:r>
          </a:p>
          <a:p>
            <a:endParaRPr lang="bn-BD" b="1" dirty="0" smtClean="0">
              <a:latin typeface="NikoshBAN" pitchFamily="2" charset="0"/>
              <a:cs typeface="NikoshBAN" pitchFamily="2" charset="0"/>
            </a:endParaRPr>
          </a:p>
          <a:p>
            <a:endParaRPr lang="bn-BD" sz="2000" b="1" dirty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*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কম্পিউটারের ইনপুট ও আউটপুট ব্যাখ্যা করতে পারবে।</a:t>
            </a:r>
          </a:p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*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কম্পিউটারের বিভিন্ন মেমোরি সম্পর্কে ব্যাখ্যা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করতে পারবে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*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কম্পিউটারের  চিত্র একে বিভিন্ন যন্ত্রপাতি চিহ্নত করতে পারবে ।</a:t>
            </a:r>
            <a:endParaRPr lang="bn-BD" sz="2000" b="1" dirty="0" smtClean="0">
              <a:latin typeface="NikoshBAN" pitchFamily="2" charset="0"/>
              <a:cs typeface="NikoshBAN" pitchFamily="2" charset="0"/>
            </a:endParaRPr>
          </a:p>
          <a:p>
            <a:endParaRPr lang="bn-BD" dirty="0">
              <a:latin typeface="NikoshBAN" pitchFamily="2" charset="0"/>
              <a:cs typeface="NikoshBAN" pitchFamily="2" charset="0"/>
            </a:endParaRPr>
          </a:p>
          <a:p>
            <a:endParaRPr lang="bn-BD" dirty="0"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0434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0260" y="609600"/>
            <a:ext cx="8044139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নীচের ছবি গুলোতে কী দেখতে পারছ ? 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Content Placeholder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399" y="1219200"/>
            <a:ext cx="6705601" cy="554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61702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1981200"/>
            <a:ext cx="7315199" cy="215443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endParaRPr lang="bn-BD" sz="40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b="1" u="sng" dirty="0" smtClean="0">
                <a:latin typeface="NikoshBAN" pitchFamily="2" charset="0"/>
                <a:cs typeface="NikoshBAN" pitchFamily="2" charset="0"/>
              </a:rPr>
              <a:t>কম্পিউটার  সংশ্লিষ্ট যন্ত্রপাতি </a:t>
            </a:r>
          </a:p>
          <a:p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1676400" y="609600"/>
            <a:ext cx="533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আজকের পাঠ 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99950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3086830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57200"/>
            <a:ext cx="6400800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821231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838200"/>
            <a:ext cx="6400800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কয়েকটি  আউটপুট ডিভাইস  এর নাম বল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2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57600" y="15240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b="1" dirty="0">
                <a:latin typeface="NikoshBAN" pitchFamily="2" charset="0"/>
                <a:cs typeface="NikoshBAN" pitchFamily="2" charset="0"/>
              </a:rPr>
              <a:t>আউটপুট ডিভাইস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267200" y="1893332"/>
            <a:ext cx="0" cy="316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1485900" y="2222500"/>
            <a:ext cx="5562600" cy="76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934200" y="25019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485900" y="24003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267200" y="24003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62" y="3428999"/>
            <a:ext cx="2657475" cy="17145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085" y="3404897"/>
            <a:ext cx="2143125" cy="214312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3428999"/>
            <a:ext cx="2333625" cy="196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94673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136073"/>
            <a:ext cx="7772400" cy="243143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*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মেমোরি কাকে বলে ?</a:t>
            </a:r>
          </a:p>
          <a:p>
            <a:pPr algn="ctr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*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মেমোরি কত প্রকার ?</a:t>
            </a: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19415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381000"/>
            <a:ext cx="7848600" cy="193899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endParaRPr lang="bn-BD" sz="40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প্রধান মেমোরি 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কত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?</a:t>
            </a:r>
            <a:endParaRPr lang="bn-BD" sz="40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899249" y="2743200"/>
            <a:ext cx="0" cy="40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438400" y="3149400"/>
            <a:ext cx="4796307" cy="51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7315200" y="32004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438400" y="3200400"/>
            <a:ext cx="0" cy="7183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8482" y="4060804"/>
            <a:ext cx="1652431" cy="123932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981200" y="5600916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র‍্যাম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3918748"/>
            <a:ext cx="2231989" cy="140386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449994" y="575761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রম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81400" y="23622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b="1" dirty="0">
                <a:latin typeface="NikoshBAN" pitchFamily="2" charset="0"/>
                <a:cs typeface="NikoshBAN" pitchFamily="2" charset="0"/>
              </a:rPr>
              <a:t>প্রধান মেমোরি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967973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204</Words>
  <Application>Microsoft Office PowerPoint</Application>
  <PresentationFormat>On-screen Show (4:3)</PresentationFormat>
  <Paragraphs>62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TANMAY</dc:creator>
  <cp:lastModifiedBy>Anowar</cp:lastModifiedBy>
  <cp:revision>50</cp:revision>
  <dcterms:created xsi:type="dcterms:W3CDTF">2006-08-16T00:00:00Z</dcterms:created>
  <dcterms:modified xsi:type="dcterms:W3CDTF">2019-12-17T08:21:28Z</dcterms:modified>
</cp:coreProperties>
</file>