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9" r:id="rId3"/>
    <p:sldId id="274" r:id="rId4"/>
    <p:sldId id="280" r:id="rId5"/>
    <p:sldId id="261" r:id="rId6"/>
    <p:sldId id="262" r:id="rId7"/>
    <p:sldId id="263" r:id="rId8"/>
    <p:sldId id="277" r:id="rId9"/>
    <p:sldId id="264" r:id="rId10"/>
    <p:sldId id="269" r:id="rId11"/>
    <p:sldId id="271" r:id="rId12"/>
    <p:sldId id="270" r:id="rId13"/>
    <p:sldId id="272" r:id="rId14"/>
    <p:sldId id="265" r:id="rId15"/>
    <p:sldId id="278" r:id="rId16"/>
    <p:sldId id="279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9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5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11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4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3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1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19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7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5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55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9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3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6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3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4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1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17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61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3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235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8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3" r:id="rId20"/>
    <p:sldLayoutId id="2147483694" r:id="rId21"/>
    <p:sldLayoutId id="2147483695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126609"/>
            <a:ext cx="11901268" cy="6597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023" y="1814010"/>
            <a:ext cx="9500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8000" b="1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i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মাল্টিমিডিয়া</a:t>
            </a:r>
            <a:r>
              <a:rPr lang="en-US" sz="8000" b="1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en-US" sz="8000" b="1" i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ক্লাসে</a:t>
            </a:r>
            <a:r>
              <a:rPr lang="en-US" sz="8000" b="1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i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সবাইকে</a:t>
            </a:r>
            <a:r>
              <a:rPr lang="en-US" sz="8000" b="1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i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শুভেচ্ছা</a:t>
            </a:r>
            <a:endParaRPr lang="en-US" sz="8000" b="1" i="1" dirty="0">
              <a:ln w="9525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22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3" y="614466"/>
            <a:ext cx="2821580" cy="1305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রকেট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69816" y="4727846"/>
            <a:ext cx="2821581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জলীয়বাষ্প</a:t>
            </a:r>
            <a:endParaRPr lang="en-US" sz="3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400115" y="450896"/>
            <a:ext cx="4323804" cy="1316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গ্রহে-উপগ্রহে যেতে পারে এমন মহাকাশযান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0114" y="4577924"/>
            <a:ext cx="4323805" cy="1403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</a:rPr>
              <a:t>পানীর বায়বীয় অবস্থা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634" y="2576592"/>
            <a:ext cx="2821580" cy="1305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মহাকাশযান</a:t>
            </a:r>
            <a:endParaRPr lang="en-US" sz="3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7400115" y="2514410"/>
            <a:ext cx="4323804" cy="13161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</a:rPr>
              <a:t>মহাকাশে যাতায়াতের বাহন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" t="11380" r="1149" b="17058"/>
          <a:stretch/>
        </p:blipFill>
        <p:spPr>
          <a:xfrm>
            <a:off x="3614392" y="450896"/>
            <a:ext cx="3404382" cy="1870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392" y="2576592"/>
            <a:ext cx="3404381" cy="168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391" y="4434281"/>
            <a:ext cx="3404381" cy="1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6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816" y="4206240"/>
            <a:ext cx="10894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খোলা জায়গায় মাথার ওপরে দিনরাত আমরা আকাশ দেখতে পাই। দিনের বেলা সোনার থালার মতো সূর্য  কিরণ ছড়ায় চারপাশে। ভোরে বা সন্ধ্যায় আকাশের কোন কোন অংশে নামে রঙের বন্যা।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6" y="533693"/>
            <a:ext cx="3559127" cy="2969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00" b="22064"/>
          <a:stretch/>
        </p:blipFill>
        <p:spPr>
          <a:xfrm>
            <a:off x="4632217" y="533693"/>
            <a:ext cx="3545058" cy="296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831" y="533693"/>
            <a:ext cx="3509963" cy="29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" y="4088675"/>
            <a:ext cx="11377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/>
              <a:t>বায়ুমন্ডলে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বিভিন্ন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গ্যাসের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অনু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ছড়িয়ে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আছে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বলে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আকাশ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নীল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দেখায়</a:t>
            </a:r>
            <a:r>
              <a:rPr lang="en-US" sz="2800" b="1" i="1" dirty="0" smtClean="0"/>
              <a:t>।</a:t>
            </a:r>
            <a:r>
              <a:rPr lang="bn-IN" sz="2800" b="1" i="1" dirty="0" smtClean="0"/>
              <a:t> সেই </a:t>
            </a:r>
            <a:r>
              <a:rPr lang="en-US" sz="2800" b="1" i="1" dirty="0" err="1" smtClean="0"/>
              <a:t>বায়ুমন্ডলে</a:t>
            </a:r>
            <a:r>
              <a:rPr lang="bn-IN" sz="2800" b="1" i="1" dirty="0" smtClean="0"/>
              <a:t> রয়েছে নাইট্রোজেন, অক্সিজেন, কার্বন ডাই অক্সাইড এমনি গোটা কুড়ি বর্ণহীন গ্যাসের মিশেল। আর আছে পানির বাষ্প আর ধুলোর কনা।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5" y="418011"/>
            <a:ext cx="4924696" cy="3579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823" y="463731"/>
            <a:ext cx="5682342" cy="35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8" y="4101737"/>
            <a:ext cx="11260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i="1" dirty="0" smtClean="0"/>
              <a:t>আগেকার দিনে আকাশ নিয়ে বিজ্ঞানীরা পরীক্ষা-নিরীক্ষা করতেন শূন্যে  বেলুন পাঠিয়ে।মহাকাশযান থেকে টেলিভিশন আর টেলিফোনে সংকেত পাঠিয়ে যোগাযোগ ব্যবস্থাকে বিশ্বব্যাপী  বিস্তৃত করা সম্ভব  হয়েছে।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308201"/>
            <a:ext cx="10763793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0982" y="498765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5" y="1166948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5210" y="4036421"/>
            <a:ext cx="1056785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কোন</a:t>
            </a:r>
            <a:r>
              <a:rPr lang="en-US" sz="4000" b="1" i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bn-IN" sz="4000" b="1" i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ঋতুতে আকাশে কোন ধরনের মেঘ দেখা যায় তার একটি তালিকা করে দেখাও।</a:t>
            </a:r>
            <a:endParaRPr lang="en-US" sz="4000" b="1" i="1" dirty="0">
              <a:ln>
                <a:solidFill>
                  <a:srgbClr val="00B05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84" y="1117566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lang="bn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আল –মুতি </a:t>
            </a:r>
            <a:r>
              <a:rPr kumimoji="0" lang="bn-IN" sz="3200" b="1" i="1" u="none" strike="noStrike" kern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কত সালে জন্ম গ্রহণ করেন?</a:t>
            </a:r>
            <a:endParaRPr kumimoji="0" lang="en-US" sz="3200" b="1" i="1" u="none" strike="noStrike" kern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84" y="27556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১৯২৫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2046" y="2728391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১৯৩০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84" y="34414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১৯৩৫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046" y="3394596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১৯৪০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7231" y="265526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84" y="2003854"/>
            <a:ext cx="42968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সঠিক উত্তরে ক্লিক করি।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93" y="4075319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২. </a:t>
            </a:r>
            <a:r>
              <a:rPr lang="bn-IN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 সময় আকাশকে  কী মনে করা হতো </a:t>
            </a:r>
            <a:r>
              <a:rPr kumimoji="0" lang="bn-IN" sz="32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?</a:t>
            </a:r>
            <a:endParaRPr kumimoji="0" lang="en-US" sz="3200" b="1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314" y="5224205"/>
            <a:ext cx="4159503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(ক)  </a:t>
            </a:r>
            <a:r>
              <a:rPr lang="bn-IN" sz="28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বিশাল একটি ঢাকনা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046" y="5160894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রুপার থালা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684" y="5873977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(গ)  </a:t>
            </a:r>
            <a:r>
              <a:rPr lang="bn-IN" sz="28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সোনার থালা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2046" y="5827099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(ঘ) নীল চাঁদোয়া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2314" y="5046791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9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727" y="378362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পানির বায়বীয় অবস্থানকে কী বলা হয়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482" y="3405765"/>
            <a:ext cx="10993970" cy="1122449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৪. </a:t>
            </a:r>
            <a:r>
              <a:rPr kumimoji="0" lang="bn-IN" sz="28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কোন বিষয়ে</a:t>
            </a:r>
            <a:r>
              <a:rPr kumimoji="0" lang="bn-IN" sz="28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 সাহিত্য রচনা করে 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আল –মুতি </a:t>
            </a:r>
            <a:r>
              <a:rPr lang="bn-IN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 হয়েছেন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27" y="1577820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(ক)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গ্যাস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9752" y="2688458"/>
            <a:ext cx="488736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আদ্রতা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726" y="2607609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(গ) কনা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856" y="1695225"/>
            <a:ext cx="5013263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 জলীয়বাষ্প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622" y="4909016"/>
            <a:ext cx="3892886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ক)  মজার ছড়া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সাহিত্য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752" y="6018954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উপন্যাস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2621" y="5944793"/>
            <a:ext cx="389288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 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ছোট গল্প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9751" y="5011098"/>
            <a:ext cx="488736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বিজ্ঞান বিষয়ক  শিশুসাহিত্য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80240">
            <a:off x="6026649" y="1603838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280240">
            <a:off x="6334485" y="4982903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5858" y="355215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0344" y="3383280"/>
            <a:ext cx="8490856" cy="1841863"/>
          </a:xfrm>
          <a:prstGeom prst="roundRect">
            <a:avLst>
              <a:gd name="adj" fmla="val 4768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আকাশের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রঙ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দশটি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বাক্য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আনবে</a:t>
            </a:r>
            <a:r>
              <a:rPr lang="en-US" sz="3600" b="1" dirty="0" smtClean="0">
                <a:solidFill>
                  <a:schemeClr val="tx1"/>
                </a:solidFill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40" y="355215"/>
            <a:ext cx="3341320" cy="315255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009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17566"/>
            <a:ext cx="11939451" cy="65914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933856">
            <a:off x="-315557" y="1060808"/>
            <a:ext cx="4445637" cy="1326573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ধন্যবাদ</a:t>
            </a:r>
            <a:endParaRPr kumimoji="0" lang="en-US" sz="6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895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511361" y="924208"/>
            <a:ext cx="2724825" cy="2595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মাকসুদা খানম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কিশোরগঞ্জ</a:t>
            </a:r>
            <a:r>
              <a:rPr lang="en-US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cs typeface="NikoshBAN" panose="02000000000000000000" pitchFamily="2" charset="0"/>
              </a:rPr>
              <a:t>Email- kmaksuda76@yahoo.com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83" y="808920"/>
            <a:ext cx="2181498" cy="2444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63121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শ্রেণী –</a:t>
            </a: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28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ষষ্ঠ</a:t>
            </a:r>
            <a:endParaRPr lang="en-US" sz="28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বিষয়ঃ </a:t>
            </a:r>
            <a:r>
              <a:rPr lang="bn-IN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চারুপাঠ......</a:t>
            </a:r>
          </a:p>
          <a:p>
            <a:pPr algn="ctr">
              <a:defRPr/>
            </a:pPr>
            <a:r>
              <a:rPr lang="en-US" sz="2400" b="1" kern="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গদ্যঃ</a:t>
            </a:r>
            <a:r>
              <a:rPr lang="en-US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……</a:t>
            </a:r>
            <a:endParaRPr lang="en-US" sz="24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সময়ঃ ৫০ মিনিট</a:t>
            </a:r>
            <a:endParaRPr lang="en-US" sz="1400" b="1" kern="0" dirty="0">
              <a:solidFill>
                <a:sysClr val="windowText" lastClr="000000"/>
              </a:solidFill>
              <a:latin typeface="NikushBan"/>
            </a:endParaRPr>
          </a:p>
        </p:txBody>
      </p:sp>
    </p:spTree>
    <p:extLst>
      <p:ext uri="{BB962C8B-B14F-4D97-AF65-F5344CB8AC3E}">
        <p14:creationId xmlns:p14="http://schemas.microsoft.com/office/powerpoint/2010/main" val="872740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3" y="139672"/>
            <a:ext cx="11915335" cy="6583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6971" y="666206"/>
            <a:ext cx="5721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এখানে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আমরা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কী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দেখতে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পাচ্ছি</a:t>
            </a:r>
            <a:r>
              <a:rPr lang="en-US" sz="3600" b="1" i="1" dirty="0" smtClean="0"/>
              <a:t> </a:t>
            </a:r>
            <a:r>
              <a:rPr lang="en-US" sz="4000" b="1" i="1" dirty="0" smtClean="0"/>
              <a:t>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7989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" y="117567"/>
            <a:ext cx="12037423" cy="6740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874" t="398" r="25837"/>
          <a:stretch/>
        </p:blipFill>
        <p:spPr>
          <a:xfrm>
            <a:off x="535580" y="651218"/>
            <a:ext cx="3148148" cy="3737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11189" y="1842967"/>
            <a:ext cx="654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solidFill>
                  <a:srgbClr val="7030A0"/>
                </a:solidFill>
              </a:rPr>
              <a:t>আব্দুল্লাহ আল-মুতী</a:t>
            </a:r>
            <a:endParaRPr lang="en-US" sz="54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292" y="344675"/>
            <a:ext cx="4336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i="1" dirty="0" smtClean="0">
                <a:solidFill>
                  <a:srgbClr val="002060"/>
                </a:solidFill>
              </a:rPr>
              <a:t>আকাশ</a:t>
            </a:r>
            <a:endParaRPr lang="en-US" sz="8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158" y="2550059"/>
            <a:ext cx="11560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আল –মুতি এর </a:t>
            </a: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গদ্যটি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 মধ্যে  বিজ্ঞানমনস্কতার  মনোভাব বৃদ্ধি পাবে এবং এর তাৎপর্য  ব্যাখ্যা করতে </a:t>
            </a:r>
            <a:r>
              <a:rPr lang="bn-IN" sz="3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8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80" y="1641181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শিখন  ফল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4303" y="329886"/>
            <a:ext cx="2677885" cy="16003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endParaRPr lang="bn-IN" sz="2000" b="1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০১ জানুয়ারী ১</a:t>
            </a:r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৯৩</a:t>
            </a:r>
            <a:r>
              <a:rPr lang="bn-IN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 </a:t>
            </a:r>
            <a:r>
              <a:rPr lang="en-US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খ্রিষ্টাব্দে</a:t>
            </a:r>
            <a:r>
              <a:rPr lang="bn-IN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সিরাজ গঞ্জ  জেলার ফুলবাড়িতে</a:t>
            </a:r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b="1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 rot="3876956">
            <a:off x="7810493" y="1452282"/>
            <a:ext cx="2568404" cy="182442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i="1" dirty="0" smtClean="0">
                <a:solidFill>
                  <a:schemeClr val="tx1"/>
                </a:solidFill>
              </a:rPr>
              <a:t>বিখ্যাত</a:t>
            </a:r>
          </a:p>
          <a:p>
            <a:pPr algn="ctr"/>
            <a:r>
              <a:rPr lang="bn-IN" sz="1600" b="1" i="1" dirty="0" smtClean="0">
                <a:solidFill>
                  <a:schemeClr val="tx1"/>
                </a:solidFill>
              </a:rPr>
              <a:t>শিশুদের জন্য বিজ্ঞানবিষয়ক জনপ্রিয় সাহিত্য রচনা করে।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19597928">
            <a:off x="6655232" y="4500012"/>
            <a:ext cx="2927718" cy="20119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রচনাবলী </a:t>
            </a:r>
          </a:p>
          <a:p>
            <a:pPr algn="just"/>
            <a:r>
              <a:rPr lang="bn-IN" sz="1400" b="1" i="1" dirty="0" smtClean="0">
                <a:solidFill>
                  <a:schemeClr val="tx1"/>
                </a:solidFill>
              </a:rPr>
              <a:t>‘এসো বিজ্ঞানের রাজ্যে’, ’অবাক পৃথিবী’, ‘আবিষ্কারের নেশায় ‘ , ‘রহস্যের শেষ নেই’ , জানা অজানার  দেশে’ , সাগরের রহস্যপুরী, আয় বৃষ্টি ঝেপে’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756262">
            <a:off x="2886967" y="4447119"/>
            <a:ext cx="2751139" cy="21945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পুরস্কার ও সম্মাননা</a:t>
            </a:r>
          </a:p>
          <a:p>
            <a:pPr algn="ctr"/>
            <a:r>
              <a:rPr lang="bn-IN" sz="1600" b="1" i="1" dirty="0" smtClean="0">
                <a:solidFill>
                  <a:schemeClr val="tx1"/>
                </a:solidFill>
              </a:rPr>
              <a:t>বাংলা একাডেমী পুরস্কার, ইউনেস্কো আন্তর্জাতিক কলিঙ্গ পুরস্কার লাভ করেছেন।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7558632">
            <a:off x="2121584" y="1350641"/>
            <a:ext cx="2688278" cy="19477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মৃত্যু </a:t>
            </a:r>
          </a:p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১৯৯৮ সালে ঢাকায়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506552">
            <a:off x="6021209" y="1921820"/>
            <a:ext cx="560750" cy="5749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6080323">
            <a:off x="4462120" y="2238589"/>
            <a:ext cx="560750" cy="6532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4938187">
            <a:off x="7543219" y="2257288"/>
            <a:ext cx="560750" cy="6158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2402416">
            <a:off x="4772331" y="4193891"/>
            <a:ext cx="560750" cy="5451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9438271">
            <a:off x="7122158" y="4089095"/>
            <a:ext cx="560750" cy="5421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50" y="2193001"/>
            <a:ext cx="2897945" cy="2468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395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9" grpId="0" animBg="1"/>
      <p:bldP spid="30" grpId="0" animBg="1"/>
      <p:bldP spid="31" grpId="0" animBg="1"/>
      <p:bldP spid="4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22359" y="748440"/>
            <a:ext cx="4642338" cy="998805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002060"/>
                </a:solidFill>
              </a:rPr>
              <a:t>একক কাজ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551" y="3593814"/>
            <a:ext cx="10789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আব্দুল্লাহ </a:t>
            </a:r>
            <a:r>
              <a:rPr lang="bn-IN" sz="4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–মুতি </a:t>
            </a:r>
            <a:r>
              <a:rPr lang="bn-IN" sz="40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জীবনী সম্পর্কে পাঁচটি  </a:t>
            </a:r>
            <a:r>
              <a:rPr lang="bn-IN" sz="40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0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16" y="525867"/>
            <a:ext cx="4167051" cy="2752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571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42006" y="281354"/>
            <a:ext cx="4487594" cy="9706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515291"/>
            <a:ext cx="9170126" cy="4781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535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696" y="1470030"/>
            <a:ext cx="2795453" cy="11919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/>
              <a:t>ভূপৃষ্ঠ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406640" y="1514886"/>
            <a:ext cx="4467495" cy="12932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পৃথিবীর উপরের অংশ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52696" y="3225882"/>
            <a:ext cx="2795453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চাঁদোয়া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06640" y="3271601"/>
            <a:ext cx="4467495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শামিয়ানা</a:t>
            </a:r>
            <a:endParaRPr lang="en-US" sz="2800" b="1" i="1" dirty="0"/>
          </a:p>
        </p:txBody>
      </p:sp>
      <p:sp>
        <p:nvSpPr>
          <p:cNvPr id="11" name="Oval 10"/>
          <p:cNvSpPr/>
          <p:nvPr/>
        </p:nvSpPr>
        <p:spPr>
          <a:xfrm>
            <a:off x="3461653" y="270711"/>
            <a:ext cx="4402187" cy="7331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32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136" y="5061855"/>
            <a:ext cx="2704013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বায়ুমন্ডল</a:t>
            </a:r>
            <a:endParaRPr lang="en-US" sz="4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7406641" y="5087980"/>
            <a:ext cx="4467494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পৃথিবীর উপরে যতদুর পর্যন্ত  বাতাস রয়েছে</a:t>
            </a:r>
            <a:endParaRPr lang="en-US" sz="2800" b="1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61653" y="1190490"/>
            <a:ext cx="3712870" cy="1953539"/>
            <a:chOff x="3308913" y="1299072"/>
            <a:chExt cx="4405213" cy="18615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0068" t="-1788" b="-1"/>
            <a:stretch/>
          </p:blipFill>
          <p:spPr>
            <a:xfrm>
              <a:off x="3308913" y="1299072"/>
              <a:ext cx="2252857" cy="18615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17518" t="-1134" r="11486" b="1"/>
            <a:stretch/>
          </p:blipFill>
          <p:spPr>
            <a:xfrm>
              <a:off x="5561770" y="1299072"/>
              <a:ext cx="2152356" cy="18505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653" y="4893547"/>
            <a:ext cx="3600329" cy="1689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17863" r="7152" b="22513"/>
          <a:stretch/>
        </p:blipFill>
        <p:spPr>
          <a:xfrm>
            <a:off x="3461653" y="3199664"/>
            <a:ext cx="3712870" cy="15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9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855</TotalTime>
  <Words>476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Schoolbook</vt:lpstr>
      <vt:lpstr>Corbel</vt:lpstr>
      <vt:lpstr>NikoshBan</vt:lpstr>
      <vt:lpstr>NikoshBan</vt:lpstr>
      <vt:lpstr>NikushBan</vt:lpstr>
      <vt:lpstr>Vrinda</vt:lpstr>
      <vt:lpstr>Wingdings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89</cp:revision>
  <dcterms:created xsi:type="dcterms:W3CDTF">2019-11-30T01:36:15Z</dcterms:created>
  <dcterms:modified xsi:type="dcterms:W3CDTF">2019-12-20T18:39:11Z</dcterms:modified>
</cp:coreProperties>
</file>