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85" r:id="rId9"/>
    <p:sldId id="286" r:id="rId10"/>
    <p:sldId id="287" r:id="rId11"/>
    <p:sldId id="288" r:id="rId12"/>
    <p:sldId id="289" r:id="rId13"/>
    <p:sldId id="274" r:id="rId14"/>
    <p:sldId id="275" r:id="rId15"/>
    <p:sldId id="276" r:id="rId16"/>
    <p:sldId id="290" r:id="rId17"/>
    <p:sldId id="278" r:id="rId18"/>
    <p:sldId id="279" r:id="rId19"/>
    <p:sldId id="280" r:id="rId20"/>
    <p:sldId id="281" r:id="rId21"/>
    <p:sldId id="282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01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9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3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490A2-530C-4960-8DA0-49AC320D37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47DFA-7A18-462E-91DB-9C6C612836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0A1CF-819A-40E1-9B8A-F17C53820E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911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0A1CF-819A-40E1-9B8A-F17C53820E2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50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72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3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55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15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6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600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181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766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18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660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549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FA1D-AD12-4A1C-A736-07AD09953DE2}" type="datetimeFigureOut">
              <a:rPr lang="en-US" smtClean="0"/>
              <a:pPr/>
              <a:t>21/12/2019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4462-6FD2-4E52-96C4-A382B08C0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67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5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80360" y="1859280"/>
            <a:ext cx="6019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24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4349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" y="289560"/>
            <a:ext cx="10683240" cy="707886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evMvb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Avjy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Pvl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120" y="1483360"/>
            <a:ext cx="9204960" cy="401828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341120" y="1493520"/>
            <a:ext cx="92506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64770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341120" y="5501640"/>
            <a:ext cx="92049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88214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20090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854202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flower gar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7792" y="1521142"/>
            <a:ext cx="2483167" cy="3934778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 rot="5400000">
            <a:off x="60198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41770" y="3319463"/>
          <a:ext cx="114300" cy="215900"/>
        </p:xfrm>
        <a:graphic>
          <a:graphicData uri="http://schemas.openxmlformats.org/presentationml/2006/ole">
            <p:oleObj spid="_x0000_s2050" name="Equation" r:id="rId5" imgW="114120" imgH="2156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541770" y="3319463"/>
          <a:ext cx="114300" cy="215900"/>
        </p:xfrm>
        <a:graphic>
          <a:graphicData uri="http://schemas.openxmlformats.org/presentationml/2006/ole">
            <p:oleObj spid="_x0000_s2051" name="Equation" r:id="rId6" imgW="114120" imgH="2156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497320" y="3351213"/>
          <a:ext cx="203200" cy="152400"/>
        </p:xfrm>
        <a:graphic>
          <a:graphicData uri="http://schemas.openxmlformats.org/presentationml/2006/ole">
            <p:oleObj spid="_x0000_s2052" name="Equation" r:id="rId7" imgW="203040" imgH="1522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541770" y="3319463"/>
          <a:ext cx="114300" cy="215900"/>
        </p:xfrm>
        <a:graphic>
          <a:graphicData uri="http://schemas.openxmlformats.org/presentationml/2006/ole">
            <p:oleObj spid="_x0000_s2053" name="Equation" r:id="rId8" imgW="114120" imgH="21564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362836" y="6028015"/>
          <a:ext cx="410844" cy="692825"/>
        </p:xfrm>
        <a:graphic>
          <a:graphicData uri="http://schemas.openxmlformats.org/presentationml/2006/ole">
            <p:oleObj spid="_x0000_s2054" name="Equation" r:id="rId9" imgW="152280" imgH="393480" progId="Equation.3">
              <p:embed/>
            </p:oleObj>
          </a:graphicData>
        </a:graphic>
      </p:graphicFrame>
      <p:sp>
        <p:nvSpPr>
          <p:cNvPr id="36" name="Right Brace 35"/>
          <p:cNvSpPr/>
          <p:nvPr/>
        </p:nvSpPr>
        <p:spPr>
          <a:xfrm rot="5400000">
            <a:off x="2407920" y="4655820"/>
            <a:ext cx="274320" cy="210312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ক্যাপসিকাম চাষ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31920" y="1565365"/>
            <a:ext cx="5273040" cy="3921035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rot="5400000">
            <a:off x="3192780" y="351282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54914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89026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6525895" y="6042660"/>
          <a:ext cx="376238" cy="693738"/>
        </p:xfrm>
        <a:graphic>
          <a:graphicData uri="http://schemas.openxmlformats.org/presentationml/2006/ole">
            <p:oleObj spid="_x0000_s2055" name="Equation" r:id="rId11" imgW="139680" imgH="393480" progId="Equation.3">
              <p:embed/>
            </p:oleObj>
          </a:graphicData>
        </a:graphic>
      </p:graphicFrame>
      <p:sp>
        <p:nvSpPr>
          <p:cNvPr id="33" name="Right Brace 32"/>
          <p:cNvSpPr/>
          <p:nvPr/>
        </p:nvSpPr>
        <p:spPr>
          <a:xfrm rot="5400000">
            <a:off x="6557010" y="3371850"/>
            <a:ext cx="281940" cy="4648200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163753" y="312420"/>
          <a:ext cx="411162" cy="693738"/>
        </p:xfrm>
        <a:graphic>
          <a:graphicData uri="http://schemas.openxmlformats.org/presentationml/2006/ole">
            <p:oleObj spid="_x0000_s2056" name="Equation" r:id="rId12" imgW="152280" imgH="393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799590" y="312738"/>
          <a:ext cx="409575" cy="693737"/>
        </p:xfrm>
        <a:graphic>
          <a:graphicData uri="http://schemas.openxmlformats.org/presentationml/2006/ole">
            <p:oleObj spid="_x0000_s2057" name="Equation" r:id="rId13" imgW="152280" imgH="393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695190" y="327025"/>
          <a:ext cx="361950" cy="693738"/>
        </p:xfrm>
        <a:graphic>
          <a:graphicData uri="http://schemas.openxmlformats.org/presentationml/2006/ole">
            <p:oleObj spid="_x0000_s2058" name="Equation" r:id="rId14" imgW="13968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12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6614809" y="4"/>
            <a:ext cx="4805463" cy="70788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Pvl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nqwb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40081" y="0"/>
            <a:ext cx="5274336" cy="707886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Pvl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40" y="1483360"/>
            <a:ext cx="9204960" cy="401828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402080" y="1493520"/>
            <a:ext cx="92049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60198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386840" y="5501640"/>
            <a:ext cx="92049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2786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24662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8595360" y="3489960"/>
            <a:ext cx="400812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flower gar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3512" y="1521142"/>
            <a:ext cx="2483167" cy="3934778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 rot="5400000">
            <a:off x="64770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87490" y="3319463"/>
          <a:ext cx="114300" cy="215900"/>
        </p:xfrm>
        <a:graphic>
          <a:graphicData uri="http://schemas.openxmlformats.org/presentationml/2006/ole">
            <p:oleObj spid="_x0000_s3074" name="Equation" r:id="rId5" imgW="114120" imgH="2156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587490" y="3319463"/>
          <a:ext cx="114300" cy="215900"/>
        </p:xfrm>
        <a:graphic>
          <a:graphicData uri="http://schemas.openxmlformats.org/presentationml/2006/ole">
            <p:oleObj spid="_x0000_s3075" name="Equation" r:id="rId6" imgW="114120" imgH="2156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543040" y="3351213"/>
          <a:ext cx="203200" cy="152400"/>
        </p:xfrm>
        <a:graphic>
          <a:graphicData uri="http://schemas.openxmlformats.org/presentationml/2006/ole">
            <p:oleObj spid="_x0000_s3076" name="Equation" r:id="rId7" imgW="203040" imgH="1522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587490" y="3319463"/>
          <a:ext cx="114300" cy="215900"/>
        </p:xfrm>
        <a:graphic>
          <a:graphicData uri="http://schemas.openxmlformats.org/presentationml/2006/ole">
            <p:oleObj spid="_x0000_s3077" name="Equation" r:id="rId8" imgW="114120" imgH="21564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530476" y="6043255"/>
          <a:ext cx="410844" cy="692825"/>
        </p:xfrm>
        <a:graphic>
          <a:graphicData uri="http://schemas.openxmlformats.org/presentationml/2006/ole">
            <p:oleObj spid="_x0000_s3078" name="Equation" r:id="rId9" imgW="152280" imgH="393480" progId="Equation.3">
              <p:embed/>
            </p:oleObj>
          </a:graphicData>
        </a:graphic>
      </p:graphicFrame>
      <p:sp>
        <p:nvSpPr>
          <p:cNvPr id="36" name="Right Brace 35"/>
          <p:cNvSpPr/>
          <p:nvPr/>
        </p:nvSpPr>
        <p:spPr>
          <a:xfrm rot="5400000">
            <a:off x="2602230" y="4537710"/>
            <a:ext cx="190500" cy="231648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ক্যাপসিকাম চাষ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77640" y="1565365"/>
            <a:ext cx="5273040" cy="3921035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rot="5400000">
            <a:off x="3238500" y="351282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59486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93598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6419215" y="6027738"/>
          <a:ext cx="376238" cy="693737"/>
        </p:xfrm>
        <a:graphic>
          <a:graphicData uri="http://schemas.openxmlformats.org/presentationml/2006/ole">
            <p:oleObj spid="_x0000_s3079" name="Equation" r:id="rId11" imgW="139680" imgH="393480" progId="Equation.3">
              <p:embed/>
            </p:oleObj>
          </a:graphicData>
        </a:graphic>
      </p:graphicFrame>
      <p:sp>
        <p:nvSpPr>
          <p:cNvPr id="33" name="Right Brace 32"/>
          <p:cNvSpPr/>
          <p:nvPr/>
        </p:nvSpPr>
        <p:spPr>
          <a:xfrm rot="5400000">
            <a:off x="6473190" y="3166110"/>
            <a:ext cx="205740" cy="4983480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646873" y="0"/>
          <a:ext cx="411162" cy="693738"/>
        </p:xfrm>
        <a:graphic>
          <a:graphicData uri="http://schemas.openxmlformats.org/presentationml/2006/ole">
            <p:oleObj spid="_x0000_s3080" name="Equation" r:id="rId12" imgW="152280" imgH="393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9029132" y="0"/>
          <a:ext cx="374650" cy="693738"/>
        </p:xfrm>
        <a:graphic>
          <a:graphicData uri="http://schemas.openxmlformats.org/presentationml/2006/ole">
            <p:oleObj spid="_x0000_s3081" name="Equation" r:id="rId13" imgW="139680" imgH="393480" progId="Equation.3">
              <p:embed/>
            </p:oleObj>
          </a:graphicData>
        </a:graphic>
      </p:graphicFrame>
      <p:graphicFrame>
        <p:nvGraphicFramePr>
          <p:cNvPr id="3083" name="Object 9"/>
          <p:cNvGraphicFramePr>
            <a:graphicFrameLocks noChangeAspect="1"/>
          </p:cNvGraphicFramePr>
          <p:nvPr/>
        </p:nvGraphicFramePr>
        <p:xfrm>
          <a:off x="9756775" y="6011863"/>
          <a:ext cx="374650" cy="693737"/>
        </p:xfrm>
        <a:graphic>
          <a:graphicData uri="http://schemas.openxmlformats.org/presentationml/2006/ole">
            <p:oleObj spid="_x0000_s3083" name="Equation" r:id="rId14" imgW="139680" imgH="393480" progId="Equation.3">
              <p:embed/>
            </p:oleObj>
          </a:graphicData>
        </a:graphic>
      </p:graphicFrame>
      <p:sp>
        <p:nvSpPr>
          <p:cNvPr id="34" name="Right Brace 33"/>
          <p:cNvSpPr/>
          <p:nvPr/>
        </p:nvSpPr>
        <p:spPr>
          <a:xfrm rot="5400000">
            <a:off x="9886950" y="5208270"/>
            <a:ext cx="129540" cy="79248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4755833" y="724219"/>
          <a:ext cx="338526" cy="571182"/>
        </p:xfrm>
        <a:graphic>
          <a:graphicData uri="http://schemas.openxmlformats.org/presentationml/2006/ole">
            <p:oleObj spid="_x0000_s3084" name="Equation" r:id="rId15" imgW="152280" imgH="393480" progId="Equation.3">
              <p:embed/>
            </p:oleObj>
          </a:graphicData>
        </a:graphic>
      </p:graphicFrame>
      <p:sp>
        <p:nvSpPr>
          <p:cNvPr id="37" name="Right Brace 36"/>
          <p:cNvSpPr/>
          <p:nvPr/>
        </p:nvSpPr>
        <p:spPr>
          <a:xfrm rot="16200000">
            <a:off x="5288280" y="-2103120"/>
            <a:ext cx="152400" cy="6888480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6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680" y="314643"/>
            <a:ext cx="9144000" cy="950277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MvwbwZKfv‡e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6598"/>
            <a:ext cx="9144000" cy="112236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‡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Pvl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= </a:t>
            </a:r>
            <a:endParaRPr lang="en-US" sz="5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266555" y="2095500"/>
          <a:ext cx="441326" cy="745902"/>
        </p:xfrm>
        <a:graphic>
          <a:graphicData uri="http://schemas.openxmlformats.org/presentationml/2006/ole">
            <p:oleObj spid="_x0000_s5122" name="Equation" r:id="rId3" imgW="152280" imgH="393480" progId="Equation.3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7898130" y="2111375"/>
          <a:ext cx="376238" cy="693738"/>
        </p:xfrm>
        <a:graphic>
          <a:graphicData uri="http://schemas.openxmlformats.org/presentationml/2006/ole">
            <p:oleObj spid="_x0000_s5123" name="Equation" r:id="rId4" imgW="139680" imgH="393480" progId="Equation.3">
              <p:embed/>
            </p:oleObj>
          </a:graphicData>
        </a:graphic>
      </p:graphicFrame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6598285" y="2081530"/>
          <a:ext cx="411163" cy="692150"/>
        </p:xfrm>
        <a:graphic>
          <a:graphicData uri="http://schemas.openxmlformats.org/presentationml/2006/ole">
            <p:oleObj spid="_x0000_s5124" name="Equation" r:id="rId5" imgW="152280" imgH="393480" progId="Equation.3">
              <p:embed/>
            </p:oleObj>
          </a:graphicData>
        </a:graphic>
      </p:graphicFrame>
      <p:sp>
        <p:nvSpPr>
          <p:cNvPr id="7" name="Plus 6"/>
          <p:cNvSpPr/>
          <p:nvPr/>
        </p:nvSpPr>
        <p:spPr>
          <a:xfrm>
            <a:off x="7162800" y="2209800"/>
            <a:ext cx="487680" cy="5181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8503920" y="2270760"/>
            <a:ext cx="548640" cy="3962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9200" y="3708718"/>
            <a:ext cx="9144000" cy="11223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   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Pvl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Kiv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nqwb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=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265863" y="3832225"/>
          <a:ext cx="404812" cy="746125"/>
        </p:xfrm>
        <a:graphic>
          <a:graphicData uri="http://schemas.openxmlformats.org/presentationml/2006/ole">
            <p:oleObj spid="_x0000_s5125" name="Equation" r:id="rId6" imgW="139680" imgH="393480" progId="Equation.3">
              <p:embed/>
            </p:oleObj>
          </a:graphicData>
        </a:graphic>
      </p:graphicFrame>
      <p:sp>
        <p:nvSpPr>
          <p:cNvPr id="11" name="Minus 10"/>
          <p:cNvSpPr/>
          <p:nvPr/>
        </p:nvSpPr>
        <p:spPr>
          <a:xfrm>
            <a:off x="6964680" y="4053840"/>
            <a:ext cx="365760" cy="259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544435" y="3817303"/>
          <a:ext cx="441325" cy="746125"/>
        </p:xfrm>
        <a:graphic>
          <a:graphicData uri="http://schemas.openxmlformats.org/presentationml/2006/ole">
            <p:oleObj spid="_x0000_s5126" name="Equation" r:id="rId7" imgW="152280" imgH="393480" progId="Equation.3">
              <p:embed/>
            </p:oleObj>
          </a:graphicData>
        </a:graphic>
      </p:graphicFrame>
      <p:sp>
        <p:nvSpPr>
          <p:cNvPr id="13" name="Equal 12"/>
          <p:cNvSpPr/>
          <p:nvPr/>
        </p:nvSpPr>
        <p:spPr>
          <a:xfrm>
            <a:off x="8168640" y="3962400"/>
            <a:ext cx="548640" cy="3962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127" name="Object 9"/>
          <p:cNvGraphicFramePr>
            <a:graphicFrameLocks noChangeAspect="1"/>
          </p:cNvGraphicFramePr>
          <p:nvPr/>
        </p:nvGraphicFramePr>
        <p:xfrm>
          <a:off x="8890000" y="3825875"/>
          <a:ext cx="415925" cy="760413"/>
        </p:xfrm>
        <a:graphic>
          <a:graphicData uri="http://schemas.openxmlformats.org/presentationml/2006/ole">
            <p:oleObj spid="_x0000_s5127" name="Equation" r:id="rId8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2120" y="198784"/>
            <a:ext cx="9418320" cy="204565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7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KvM‡Ri</a:t>
            </a:r>
            <a:r>
              <a:rPr lang="en-US" sz="7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UzKiv</a:t>
            </a:r>
            <a:endParaRPr lang="en-US" sz="72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84960" y="5470273"/>
            <a:ext cx="9585960" cy="900876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5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 </a:t>
            </a:r>
            <a:r>
              <a:rPr lang="en-US" sz="5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endParaRPr lang="en-US" sz="54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42520" y="2568031"/>
            <a:ext cx="9190222" cy="2603586"/>
            <a:chOff x="505690" y="1703843"/>
            <a:chExt cx="6719455" cy="1295667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505690" y="1704110"/>
              <a:ext cx="838200" cy="12954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34145" y="1704110"/>
              <a:ext cx="838200" cy="12954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72345" y="1704110"/>
              <a:ext cx="838200" cy="12954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710545" y="1704110"/>
              <a:ext cx="838200" cy="12954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48745" y="1704110"/>
              <a:ext cx="838200" cy="12954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86945" y="1703843"/>
              <a:ext cx="838200" cy="1295667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43890" y="1704110"/>
              <a:ext cx="838200" cy="12954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82090" y="1704110"/>
              <a:ext cx="838200" cy="1295400"/>
            </a:xfrm>
            <a:prstGeom prst="rect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utonnyMJ" pitchFamily="2" charset="0"/>
                <a:cs typeface="SutonnyMJ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506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154927" y="45720"/>
            <a:ext cx="9126399" cy="1771356"/>
            <a:chOff x="505690" y="1704110"/>
            <a:chExt cx="6719455" cy="1295401"/>
          </a:xfrm>
        </p:grpSpPr>
        <p:sp>
          <p:nvSpPr>
            <p:cNvPr id="30" name="Rectangle 29"/>
            <p:cNvSpPr/>
            <p:nvPr/>
          </p:nvSpPr>
          <p:spPr>
            <a:xfrm>
              <a:off x="505690" y="1704111"/>
              <a:ext cx="838200" cy="1295399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34145" y="1704110"/>
              <a:ext cx="838200" cy="12954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2345" y="1704110"/>
              <a:ext cx="838200" cy="12954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10545" y="1704110"/>
              <a:ext cx="838200" cy="12954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548745" y="1704111"/>
              <a:ext cx="838200" cy="12954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386945" y="1704111"/>
              <a:ext cx="838200" cy="1295399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43890" y="1704110"/>
              <a:ext cx="838200" cy="12954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82090" y="1704110"/>
              <a:ext cx="838200" cy="12954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6" name="Straight Connector 75"/>
          <p:cNvCxnSpPr/>
          <p:nvPr/>
        </p:nvCxnSpPr>
        <p:spPr>
          <a:xfrm>
            <a:off x="14706600" y="327818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-3124200" y="327818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1185407" y="3682672"/>
            <a:ext cx="9275313" cy="1530990"/>
            <a:chOff x="505690" y="1704111"/>
            <a:chExt cx="6719455" cy="1281544"/>
          </a:xfrm>
        </p:grpSpPr>
        <p:sp>
          <p:nvSpPr>
            <p:cNvPr id="62" name="Rectangle 61"/>
            <p:cNvSpPr/>
            <p:nvPr/>
          </p:nvSpPr>
          <p:spPr>
            <a:xfrm>
              <a:off x="505690" y="1704111"/>
              <a:ext cx="838200" cy="1281543"/>
            </a:xfrm>
            <a:prstGeom prst="rect">
              <a:avLst/>
            </a:prstGeom>
            <a:solidFill>
              <a:srgbClr val="00B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34144" y="1704111"/>
              <a:ext cx="838200" cy="128154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72345" y="1704111"/>
              <a:ext cx="838200" cy="128154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10545" y="1704111"/>
              <a:ext cx="838200" cy="128154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548745" y="1704111"/>
              <a:ext cx="838200" cy="128154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386945" y="1704111"/>
              <a:ext cx="838200" cy="128154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343890" y="1704111"/>
              <a:ext cx="838200" cy="1281544"/>
            </a:xfrm>
            <a:prstGeom prst="rect">
              <a:avLst/>
            </a:prstGeom>
            <a:solidFill>
              <a:srgbClr val="00B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82090" y="1704111"/>
              <a:ext cx="838200" cy="1281544"/>
            </a:xfrm>
            <a:prstGeom prst="rect">
              <a:avLst/>
            </a:prstGeom>
            <a:solidFill>
              <a:srgbClr val="00B050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1188720" y="5727440"/>
            <a:ext cx="5621647" cy="100646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meyR</a:t>
            </a:r>
            <a:r>
              <a:rPr lang="en-US" sz="5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is</a:t>
            </a:r>
            <a:endParaRPr lang="en-US" sz="54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ight Brace 7"/>
          <p:cNvSpPr/>
          <p:nvPr/>
        </p:nvSpPr>
        <p:spPr>
          <a:xfrm rot="5400000">
            <a:off x="3280649" y="-221845"/>
            <a:ext cx="321161" cy="4572609"/>
          </a:xfrm>
          <a:prstGeom prst="rightBrace">
            <a:avLst>
              <a:gd name="adj1" fmla="val 8333"/>
              <a:gd name="adj2" fmla="val 48153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88720" y="2400346"/>
            <a:ext cx="5684520" cy="10503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jvj</a:t>
            </a:r>
            <a:r>
              <a:rPr lang="en-US" sz="4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iO</a:t>
            </a:r>
            <a:endParaRPr lang="en-US" sz="4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Right Brace 39"/>
          <p:cNvSpPr/>
          <p:nvPr/>
        </p:nvSpPr>
        <p:spPr>
          <a:xfrm rot="5400000">
            <a:off x="2786701" y="3762062"/>
            <a:ext cx="290681" cy="3401835"/>
          </a:xfrm>
          <a:prstGeom prst="rightBrace">
            <a:avLst>
              <a:gd name="adj1" fmla="val 8333"/>
              <a:gd name="adj2" fmla="val 48153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5241290" y="2568893"/>
          <a:ext cx="411163" cy="692150"/>
        </p:xfrm>
        <a:graphic>
          <a:graphicData uri="http://schemas.openxmlformats.org/presentationml/2006/ole">
            <p:oleObj spid="_x0000_s6146" name="Equation" r:id="rId3" imgW="152280" imgH="393480" progId="Equation.3">
              <p:embed/>
            </p:oleObj>
          </a:graphicData>
        </a:graphic>
      </p:graphicFrame>
      <p:graphicFrame>
        <p:nvGraphicFramePr>
          <p:cNvPr id="6147" name="Object 9"/>
          <p:cNvGraphicFramePr>
            <a:graphicFrameLocks noChangeAspect="1"/>
          </p:cNvGraphicFramePr>
          <p:nvPr/>
        </p:nvGraphicFramePr>
        <p:xfrm>
          <a:off x="5272405" y="5860415"/>
          <a:ext cx="411163" cy="692150"/>
        </p:xfrm>
        <a:graphic>
          <a:graphicData uri="http://schemas.openxmlformats.org/presentationml/2006/ole">
            <p:oleObj spid="_x0000_s6147" name="Equation" r:id="rId4" imgW="15228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4524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4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16560" y="1855330"/>
            <a:ext cx="9217457" cy="3001464"/>
            <a:chOff x="561109" y="251828"/>
            <a:chExt cx="6677891" cy="839217"/>
          </a:xfrm>
        </p:grpSpPr>
        <p:sp>
          <p:nvSpPr>
            <p:cNvPr id="3" name="Rectangle 2"/>
            <p:cNvSpPr/>
            <p:nvPr/>
          </p:nvSpPr>
          <p:spPr>
            <a:xfrm>
              <a:off x="561109" y="252845"/>
              <a:ext cx="838200" cy="8382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399309" y="252845"/>
              <a:ext cx="838200" cy="83473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37509" y="251828"/>
              <a:ext cx="838200" cy="83575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75709" y="251828"/>
              <a:ext cx="838200" cy="83575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16680" y="251828"/>
              <a:ext cx="838200" cy="835090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24400" y="251828"/>
              <a:ext cx="838200" cy="835754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2600" y="251828"/>
              <a:ext cx="838200" cy="835754"/>
            </a:xfrm>
            <a:prstGeom prst="rect">
              <a:avLst/>
            </a:prstGeom>
            <a:solidFill>
              <a:srgbClr val="00B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00800" y="251828"/>
              <a:ext cx="838200" cy="8357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ight Brace 13"/>
          <p:cNvSpPr/>
          <p:nvPr/>
        </p:nvSpPr>
        <p:spPr>
          <a:xfrm rot="16200000">
            <a:off x="5029496" y="-2448189"/>
            <a:ext cx="454440" cy="8008098"/>
          </a:xfrm>
          <a:prstGeom prst="rightBrace">
            <a:avLst>
              <a:gd name="adj1" fmla="val 8333"/>
              <a:gd name="adj2" fmla="val 504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7401793" y="3475044"/>
            <a:ext cx="409365" cy="3365276"/>
          </a:xfrm>
          <a:prstGeom prst="lef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91840" y="304800"/>
            <a:ext cx="3947160" cy="860485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is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Ask</a:t>
            </a:r>
            <a:endParaRPr lang="en-US" sz="4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15400" y="259080"/>
            <a:ext cx="2042160" cy="10135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is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nqwb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Left Brace 43"/>
          <p:cNvSpPr/>
          <p:nvPr/>
        </p:nvSpPr>
        <p:spPr>
          <a:xfrm rot="5400000">
            <a:off x="9784080" y="1188720"/>
            <a:ext cx="213360" cy="7620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3367405" y="5555615"/>
          <a:ext cx="411163" cy="692150"/>
        </p:xfrm>
        <a:graphic>
          <a:graphicData uri="http://schemas.openxmlformats.org/presentationml/2006/ole">
            <p:oleObj spid="_x0000_s7170" name="Equation" r:id="rId4" imgW="152280" imgH="393480" progId="Equation.3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7436485" y="5631815"/>
          <a:ext cx="411163" cy="692150"/>
        </p:xfrm>
        <a:graphic>
          <a:graphicData uri="http://schemas.openxmlformats.org/presentationml/2006/ole">
            <p:oleObj spid="_x0000_s7171" name="Equation" r:id="rId5" imgW="152280" imgH="393480" progId="Equation.3">
              <p:embed/>
            </p:oleObj>
          </a:graphicData>
        </a:graphic>
      </p:graphicFrame>
      <p:sp>
        <p:nvSpPr>
          <p:cNvPr id="49" name="Left Brace 48"/>
          <p:cNvSpPr/>
          <p:nvPr/>
        </p:nvSpPr>
        <p:spPr>
          <a:xfrm rot="16200000">
            <a:off x="3330999" y="2902160"/>
            <a:ext cx="409365" cy="4450082"/>
          </a:xfrm>
          <a:prstGeom prst="lef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9784080" y="5403850"/>
          <a:ext cx="411163" cy="692150"/>
        </p:xfrm>
        <a:graphic>
          <a:graphicData uri="http://schemas.openxmlformats.org/presentationml/2006/ole">
            <p:oleObj spid="_x0000_s7172" name="Equation" r:id="rId6" imgW="152280" imgH="393480" progId="Equation.3">
              <p:embed/>
            </p:oleObj>
          </a:graphicData>
        </a:graphic>
      </p:graphicFrame>
      <p:sp>
        <p:nvSpPr>
          <p:cNvPr id="51" name="Left Brace 50"/>
          <p:cNvSpPr/>
          <p:nvPr/>
        </p:nvSpPr>
        <p:spPr>
          <a:xfrm rot="16200000">
            <a:off x="9875520" y="4556760"/>
            <a:ext cx="213360" cy="94488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09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1" grpId="0" animBg="1"/>
      <p:bldP spid="18" grpId="0" animBg="1"/>
      <p:bldP spid="44" grpId="0" animBg="1"/>
      <p:bldP spid="49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680" y="314643"/>
            <a:ext cx="9144000" cy="950277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MvwbwZKfv‡e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6598"/>
            <a:ext cx="9144000" cy="112236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‡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is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= </a:t>
            </a:r>
            <a:endParaRPr lang="en-US" sz="5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635" y="2095500"/>
          <a:ext cx="441326" cy="745902"/>
        </p:xfrm>
        <a:graphic>
          <a:graphicData uri="http://schemas.openxmlformats.org/presentationml/2006/ole">
            <p:oleObj spid="_x0000_s8194" name="Equation" r:id="rId3" imgW="152280" imgH="393480" progId="Equation.3">
              <p:embed/>
            </p:oleObj>
          </a:graphicData>
        </a:graphic>
      </p:graphicFrame>
      <p:sp>
        <p:nvSpPr>
          <p:cNvPr id="7" name="Plus 6"/>
          <p:cNvSpPr/>
          <p:nvPr/>
        </p:nvSpPr>
        <p:spPr>
          <a:xfrm>
            <a:off x="7162800" y="2209800"/>
            <a:ext cx="487680" cy="5181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8366760" y="2270760"/>
            <a:ext cx="548640" cy="3962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9200" y="3708718"/>
            <a:ext cx="9144000" cy="11223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    is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Kiv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nqwb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=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11" name="Minus 10"/>
          <p:cNvSpPr/>
          <p:nvPr/>
        </p:nvSpPr>
        <p:spPr>
          <a:xfrm>
            <a:off x="6964680" y="4053840"/>
            <a:ext cx="365760" cy="259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544435" y="3817303"/>
          <a:ext cx="441325" cy="746125"/>
        </p:xfrm>
        <a:graphic>
          <a:graphicData uri="http://schemas.openxmlformats.org/presentationml/2006/ole">
            <p:oleObj spid="_x0000_s8198" name="Equation" r:id="rId4" imgW="152280" imgH="393480" progId="Equation.3">
              <p:embed/>
            </p:oleObj>
          </a:graphicData>
        </a:graphic>
      </p:graphicFrame>
      <p:sp>
        <p:nvSpPr>
          <p:cNvPr id="13" name="Equal 12"/>
          <p:cNvSpPr/>
          <p:nvPr/>
        </p:nvSpPr>
        <p:spPr>
          <a:xfrm>
            <a:off x="8168640" y="3962400"/>
            <a:ext cx="548640" cy="3962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200" name="Object 9"/>
          <p:cNvGraphicFramePr>
            <a:graphicFrameLocks noChangeAspect="1"/>
          </p:cNvGraphicFramePr>
          <p:nvPr/>
        </p:nvGraphicFramePr>
        <p:xfrm>
          <a:off x="6674168" y="2096770"/>
          <a:ext cx="411162" cy="692150"/>
        </p:xfrm>
        <a:graphic>
          <a:graphicData uri="http://schemas.openxmlformats.org/presentationml/2006/ole">
            <p:oleObj spid="_x0000_s8200" name="Equation" r:id="rId5" imgW="152280" imgH="39348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7740650" y="2096770"/>
          <a:ext cx="411163" cy="692150"/>
        </p:xfrm>
        <a:graphic>
          <a:graphicData uri="http://schemas.openxmlformats.org/presentationml/2006/ole">
            <p:oleObj spid="_x0000_s8201" name="Equation" r:id="rId6" imgW="152280" imgH="393480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8869363" y="3803650"/>
          <a:ext cx="411162" cy="692150"/>
        </p:xfrm>
        <a:graphic>
          <a:graphicData uri="http://schemas.openxmlformats.org/presentationml/2006/ole">
            <p:oleObj spid="_x0000_s8202" name="Equation" r:id="rId7" imgW="152280" imgH="393480" progId="Equation.3">
              <p:embed/>
            </p:oleObj>
          </a:graphicData>
        </a:graphic>
      </p:graphicFrame>
      <p:graphicFrame>
        <p:nvGraphicFramePr>
          <p:cNvPr id="8203" name="Object 2"/>
          <p:cNvGraphicFramePr>
            <a:graphicFrameLocks noChangeAspect="1"/>
          </p:cNvGraphicFramePr>
          <p:nvPr/>
        </p:nvGraphicFramePr>
        <p:xfrm>
          <a:off x="6278880" y="3817620"/>
          <a:ext cx="441325" cy="746125"/>
        </p:xfrm>
        <a:graphic>
          <a:graphicData uri="http://schemas.openxmlformats.org/presentationml/2006/ole">
            <p:oleObj spid="_x0000_s8203" name="Equation" r:id="rId8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85275" y="213360"/>
            <a:ext cx="4269605" cy="432816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294117" y="211757"/>
            <a:ext cx="4251963" cy="4284043"/>
            <a:chOff x="4802225" y="413331"/>
            <a:chExt cx="3810001" cy="3641405"/>
          </a:xfrm>
        </p:grpSpPr>
        <p:grpSp>
          <p:nvGrpSpPr>
            <p:cNvPr id="24" name="Group 23"/>
            <p:cNvGrpSpPr/>
            <p:nvPr/>
          </p:nvGrpSpPr>
          <p:grpSpPr>
            <a:xfrm>
              <a:off x="4802226" y="413331"/>
              <a:ext cx="3810000" cy="3641405"/>
              <a:chOff x="4802226" y="430153"/>
              <a:chExt cx="3810000" cy="3641405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4802226" y="430153"/>
                <a:ext cx="3810000" cy="3640778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15" idx="0"/>
                <a:endCxn id="15" idx="4"/>
              </p:cNvCxnSpPr>
              <p:nvPr/>
            </p:nvCxnSpPr>
            <p:spPr>
              <a:xfrm rot="16200000" flipH="1">
                <a:off x="4886837" y="2250614"/>
                <a:ext cx="3640778" cy="1110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>
              <a:stCxn id="15" idx="2"/>
              <a:endCxn id="15" idx="6"/>
            </p:cNvCxnSpPr>
            <p:nvPr/>
          </p:nvCxnSpPr>
          <p:spPr>
            <a:xfrm rot="10800000" flipH="1">
              <a:off x="4802225" y="2233720"/>
              <a:ext cx="3810000" cy="1255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5" idx="1"/>
              <a:endCxn id="15" idx="5"/>
            </p:cNvCxnSpPr>
            <p:nvPr/>
          </p:nvCxnSpPr>
          <p:spPr>
            <a:xfrm rot="16200000" flipH="1">
              <a:off x="5420016" y="886682"/>
              <a:ext cx="2574420" cy="2694077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5" idx="3"/>
              <a:endCxn id="15" idx="7"/>
            </p:cNvCxnSpPr>
            <p:nvPr/>
          </p:nvCxnSpPr>
          <p:spPr>
            <a:xfrm rot="5400000" flipH="1" flipV="1">
              <a:off x="5420016" y="886682"/>
              <a:ext cx="2574420" cy="2694077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Up Arrow 36"/>
          <p:cNvSpPr/>
          <p:nvPr/>
        </p:nvSpPr>
        <p:spPr>
          <a:xfrm>
            <a:off x="820555" y="4846320"/>
            <a:ext cx="3431405" cy="1499034"/>
          </a:xfrm>
          <a:prstGeom prst="upArrow">
            <a:avLst/>
          </a:prstGeom>
          <a:solidFill>
            <a:srgbClr val="00B0F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e„Ë</a:t>
            </a: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6550190" y="4907281"/>
            <a:ext cx="3782529" cy="1539240"/>
          </a:xfrm>
          <a:prstGeom prst="upArrow">
            <a:avLst/>
          </a:prstGeom>
          <a:solidFill>
            <a:srgbClr val="00B0F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3240" y="140208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88480" y="256032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65720" y="326136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3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71560" y="326136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4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09760" y="254508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5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0240" y="155448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6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25840" y="71628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7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1920" y="701040"/>
            <a:ext cx="4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8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44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12" grpId="0" animBg="1"/>
      <p:bldP spid="18" grpId="0"/>
      <p:bldP spid="19" grpId="0"/>
      <p:bldP spid="20" grpId="0"/>
      <p:bldP spid="21" grpId="0"/>
      <p:bldP spid="22" grpId="0"/>
      <p:bldP spid="23" grpId="0"/>
      <p:bldP spid="25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27833" y="182880"/>
            <a:ext cx="4548967" cy="451041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6781800" y="5318760"/>
            <a:ext cx="4480560" cy="1218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jvj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is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-1640910" y="3025054"/>
            <a:ext cx="626918" cy="758565"/>
            <a:chOff x="-1634836" y="1685698"/>
            <a:chExt cx="491836" cy="758565"/>
          </a:xfrm>
        </p:grpSpPr>
        <p:sp>
          <p:nvSpPr>
            <p:cNvPr id="124" name="TextBox 123"/>
            <p:cNvSpPr txBox="1"/>
            <p:nvPr/>
          </p:nvSpPr>
          <p:spPr>
            <a:xfrm>
              <a:off x="-1600200" y="168569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-1634836" y="198259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431279" y="0"/>
            <a:ext cx="4511041" cy="4594315"/>
            <a:chOff x="4876800" y="341086"/>
            <a:chExt cx="3810000" cy="3640778"/>
          </a:xfrm>
        </p:grpSpPr>
        <p:grpSp>
          <p:nvGrpSpPr>
            <p:cNvPr id="155" name="Group 154"/>
            <p:cNvGrpSpPr/>
            <p:nvPr/>
          </p:nvGrpSpPr>
          <p:grpSpPr>
            <a:xfrm>
              <a:off x="4876800" y="341086"/>
              <a:ext cx="3810000" cy="3640778"/>
              <a:chOff x="4876800" y="357908"/>
              <a:chExt cx="3810000" cy="3640778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4876800" y="357908"/>
                <a:ext cx="3810000" cy="3640778"/>
                <a:chOff x="533400" y="321622"/>
                <a:chExt cx="3810000" cy="3640778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533400" y="321622"/>
                  <a:ext cx="3810000" cy="3640778"/>
                </a:xfrm>
                <a:prstGeom prst="rect">
                  <a:avLst/>
                </a:prstGeom>
                <a:solidFill>
                  <a:schemeClr val="bg1"/>
                </a:solidFill>
                <a:ln w="762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>
                  <a:off x="533400" y="321622"/>
                  <a:ext cx="3810000" cy="3640778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0" name="Straight Connector 159"/>
              <p:cNvCxnSpPr>
                <a:stCxn id="162" idx="0"/>
                <a:endCxn id="162" idx="4"/>
              </p:cNvCxnSpPr>
              <p:nvPr/>
            </p:nvCxnSpPr>
            <p:spPr>
              <a:xfrm>
                <a:off x="6781800" y="357908"/>
                <a:ext cx="0" cy="364077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6" name="Straight Connector 155"/>
            <p:cNvCxnSpPr>
              <a:stCxn id="162" idx="2"/>
              <a:endCxn id="162" idx="6"/>
            </p:cNvCxnSpPr>
            <p:nvPr/>
          </p:nvCxnSpPr>
          <p:spPr>
            <a:xfrm>
              <a:off x="4876800" y="2161475"/>
              <a:ext cx="3810000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2" idx="1"/>
              <a:endCxn id="162" idx="5"/>
            </p:cNvCxnSpPr>
            <p:nvPr/>
          </p:nvCxnSpPr>
          <p:spPr>
            <a:xfrm>
              <a:off x="5434762" y="874266"/>
              <a:ext cx="2694076" cy="257441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2" idx="3"/>
              <a:endCxn id="162" idx="7"/>
            </p:cNvCxnSpPr>
            <p:nvPr/>
          </p:nvCxnSpPr>
          <p:spPr>
            <a:xfrm flipV="1">
              <a:off x="5434762" y="874266"/>
              <a:ext cx="2694076" cy="257441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609600" y="5257800"/>
            <a:ext cx="4358640" cy="76944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Kv‡jv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is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Ask   </a:t>
            </a:r>
            <a:endParaRPr lang="en-US" sz="4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067810" y="5266690"/>
          <a:ext cx="411163" cy="692150"/>
        </p:xfrm>
        <a:graphic>
          <a:graphicData uri="http://schemas.openxmlformats.org/presentationml/2006/ole">
            <p:oleObj spid="_x0000_s9218" name="Equation" r:id="rId4" imgW="152280" imgH="39348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828800" y="53340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6280" y="131064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0560" y="252984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59280" y="329184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73680" y="336804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70960" y="249936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55720" y="138684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7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04160" y="53340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7" name="Minus 56"/>
          <p:cNvSpPr/>
          <p:nvPr/>
        </p:nvSpPr>
        <p:spPr>
          <a:xfrm>
            <a:off x="6370320" y="1097280"/>
            <a:ext cx="2606040" cy="6858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Minus 57"/>
          <p:cNvSpPr/>
          <p:nvPr/>
        </p:nvSpPr>
        <p:spPr>
          <a:xfrm>
            <a:off x="6294120" y="1447800"/>
            <a:ext cx="2727960" cy="6858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inus 58"/>
          <p:cNvSpPr/>
          <p:nvPr/>
        </p:nvSpPr>
        <p:spPr>
          <a:xfrm>
            <a:off x="6217920" y="1737360"/>
            <a:ext cx="2788920" cy="6858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inus 59"/>
          <p:cNvSpPr/>
          <p:nvPr/>
        </p:nvSpPr>
        <p:spPr>
          <a:xfrm>
            <a:off x="7787640" y="-121920"/>
            <a:ext cx="975360" cy="6858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Minus 60"/>
          <p:cNvSpPr/>
          <p:nvPr/>
        </p:nvSpPr>
        <p:spPr>
          <a:xfrm>
            <a:off x="7452360" y="-624840"/>
            <a:ext cx="1402080" cy="2225040"/>
          </a:xfrm>
          <a:prstGeom prst="mathMinus">
            <a:avLst>
              <a:gd name="adj1" fmla="val 101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Minus 61"/>
          <p:cNvSpPr/>
          <p:nvPr/>
        </p:nvSpPr>
        <p:spPr>
          <a:xfrm>
            <a:off x="6461760" y="1965960"/>
            <a:ext cx="1584960" cy="1706880"/>
          </a:xfrm>
          <a:prstGeom prst="mathMinus">
            <a:avLst>
              <a:gd name="adj1" fmla="val 101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Minus 70"/>
          <p:cNvSpPr/>
          <p:nvPr/>
        </p:nvSpPr>
        <p:spPr>
          <a:xfrm>
            <a:off x="6537960" y="2819400"/>
            <a:ext cx="1341120" cy="6858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Minus 74"/>
          <p:cNvSpPr/>
          <p:nvPr/>
        </p:nvSpPr>
        <p:spPr>
          <a:xfrm>
            <a:off x="7010400" y="426720"/>
            <a:ext cx="1844040" cy="6858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Minus 75"/>
          <p:cNvSpPr/>
          <p:nvPr/>
        </p:nvSpPr>
        <p:spPr>
          <a:xfrm>
            <a:off x="6797040" y="3124200"/>
            <a:ext cx="624840" cy="6858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Minus 76"/>
          <p:cNvSpPr/>
          <p:nvPr/>
        </p:nvSpPr>
        <p:spPr>
          <a:xfrm>
            <a:off x="6339840" y="1996440"/>
            <a:ext cx="2209800" cy="105156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inus 77"/>
          <p:cNvSpPr/>
          <p:nvPr/>
        </p:nvSpPr>
        <p:spPr>
          <a:xfrm>
            <a:off x="6568440" y="579120"/>
            <a:ext cx="2346960" cy="105156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254615" y="5556885"/>
          <a:ext cx="411163" cy="692150"/>
        </p:xfrm>
        <a:graphic>
          <a:graphicData uri="http://schemas.openxmlformats.org/presentationml/2006/ole">
            <p:oleObj spid="_x0000_s9219" name="Equation" r:id="rId5" imgW="152280" imgH="393480" progId="Equation.3">
              <p:embed/>
            </p:oleObj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7940040" y="35052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766560" y="118872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66560" y="245364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09560" y="316992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823960" y="324612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921240" y="237744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0" y="126492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7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854440" y="411480"/>
            <a:ext cx="67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</a:t>
            </a:r>
            <a:endParaRPr lang="en-US" sz="5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1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118" grpId="0" animBg="1"/>
      <p:bldP spid="45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7" grpId="0" animBg="1"/>
      <p:bldP spid="58" grpId="0" animBg="1"/>
      <p:bldP spid="59" grpId="0" animBg="1"/>
      <p:bldP spid="60" grpId="0" animBg="1"/>
      <p:bldP spid="62" grpId="0" animBg="1"/>
      <p:bldP spid="75" grpId="0" animBg="1"/>
      <p:bldP spid="76" grpId="0" animBg="1"/>
      <p:bldP spid="77" grpId="0" animBg="1"/>
      <p:bldP spid="77" grpId="1" animBg="1"/>
      <p:bldP spid="78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>
          <a:xfrm>
            <a:off x="2989022" y="178406"/>
            <a:ext cx="5103418" cy="4408834"/>
          </a:xfrm>
          <a:prstGeom prst="rect">
            <a:avLst/>
          </a:prstGeom>
          <a:blipFill dpi="0"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7" name="Straight Connector 126"/>
          <p:cNvCxnSpPr/>
          <p:nvPr/>
        </p:nvCxnSpPr>
        <p:spPr>
          <a:xfrm rot="5400000" flipH="1" flipV="1">
            <a:off x="7256448" y="3191475"/>
            <a:ext cx="613706" cy="50963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1788795" y="4762043"/>
            <a:ext cx="7690485" cy="1533475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jvj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Kv‡jv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is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GK‡Î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=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5572525" y="563880"/>
            <a:ext cx="1270235" cy="110928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793421" y="2407920"/>
            <a:ext cx="1131379" cy="93561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5594303" y="375783"/>
            <a:ext cx="963490" cy="8910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070081" y="2667000"/>
            <a:ext cx="869959" cy="842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5594303" y="731520"/>
            <a:ext cx="1507537" cy="126140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545054" y="166594"/>
            <a:ext cx="487796" cy="4637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572525" y="224758"/>
            <a:ext cx="730192" cy="7434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571254" y="2011680"/>
            <a:ext cx="1353546" cy="112606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221819" y="1600200"/>
            <a:ext cx="1596301" cy="123800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56778" y="1082040"/>
            <a:ext cx="1817502" cy="14420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155055" y="5175885"/>
          <a:ext cx="411163" cy="692150"/>
        </p:xfrm>
        <a:graphic>
          <a:graphicData uri="http://schemas.openxmlformats.org/presentationml/2006/ole">
            <p:oleObj spid="_x0000_s10242" name="Equation" r:id="rId4" imgW="152280" imgH="39348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359015" y="5191125"/>
          <a:ext cx="411163" cy="692150"/>
        </p:xfrm>
        <a:graphic>
          <a:graphicData uri="http://schemas.openxmlformats.org/presentationml/2006/ole">
            <p:oleObj spid="_x0000_s10243" name="Equation" r:id="rId5" imgW="152280" imgH="39348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8532495" y="5191125"/>
          <a:ext cx="411163" cy="692150"/>
        </p:xfrm>
        <a:graphic>
          <a:graphicData uri="http://schemas.openxmlformats.org/presentationml/2006/ole">
            <p:oleObj spid="_x0000_s10244" name="Equation" r:id="rId6" imgW="152280" imgH="393480" progId="Equation.3">
              <p:embed/>
            </p:oleObj>
          </a:graphicData>
        </a:graphic>
      </p:graphicFrame>
      <p:sp>
        <p:nvSpPr>
          <p:cNvPr id="44" name="Plus 43"/>
          <p:cNvSpPr/>
          <p:nvPr/>
        </p:nvSpPr>
        <p:spPr>
          <a:xfrm>
            <a:off x="6720840" y="5196840"/>
            <a:ext cx="457200" cy="64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qual 47"/>
          <p:cNvSpPr/>
          <p:nvPr/>
        </p:nvSpPr>
        <p:spPr>
          <a:xfrm>
            <a:off x="7940040" y="5318760"/>
            <a:ext cx="487680" cy="4114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91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52" grpId="0" animBg="1"/>
      <p:bldP spid="44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182624" y="484632"/>
            <a:ext cx="9924288" cy="1475232"/>
          </a:xfrm>
          <a:prstGeom prst="flowChartPredefinedProcess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7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7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426720" y="2157984"/>
            <a:ext cx="11448288" cy="4413504"/>
          </a:xfrm>
          <a:prstGeom prst="frame">
            <a:avLst/>
          </a:prstGeom>
          <a:solidFill>
            <a:srgbClr val="0070C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MŠZg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gRyg`vi</a:t>
            </a:r>
            <a:endParaRPr lang="en-US" sz="4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4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80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d‡Zcyi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we`¨vjq</a:t>
            </a:r>
            <a:endParaRPr lang="en-US" sz="4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mvbviMuv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bvivqYMÄ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674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866346" y="1440273"/>
            <a:ext cx="4632014" cy="1524000"/>
          </a:xfrm>
          <a:prstGeom prst="downArrow">
            <a:avLst>
              <a:gd name="adj1" fmla="val 50000"/>
              <a:gd name="adj2" fmla="val 55217"/>
            </a:avLst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jvj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`j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497026" y="1379524"/>
            <a:ext cx="5294244" cy="1722120"/>
          </a:xfrm>
          <a:prstGeom prst="downArrow">
            <a:avLst>
              <a:gd name="adj1" fmla="val 50000"/>
              <a:gd name="adj2" fmla="val 50781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meyR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`j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304" y="3299477"/>
            <a:ext cx="5477633" cy="30095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</a:t>
            </a:r>
          </a:p>
          <a:p>
            <a:pPr algn="ctr"/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38780" y="3342994"/>
            <a:ext cx="5387010" cy="2971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endParaRPr lang="bn-BD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qual 4"/>
          <p:cNvSpPr/>
          <p:nvPr/>
        </p:nvSpPr>
        <p:spPr>
          <a:xfrm>
            <a:off x="4028051" y="4722436"/>
            <a:ext cx="817419" cy="390465"/>
          </a:xfrm>
          <a:prstGeom prst="mathEqual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Equal 30"/>
          <p:cNvSpPr/>
          <p:nvPr/>
        </p:nvSpPr>
        <p:spPr>
          <a:xfrm>
            <a:off x="9370485" y="4538467"/>
            <a:ext cx="817419" cy="428919"/>
          </a:xfrm>
          <a:prstGeom prst="mathEqual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2152317" y="4551396"/>
            <a:ext cx="864475" cy="76664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545080" y="304800"/>
            <a:ext cx="7345680" cy="1015663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278255" y="4452805"/>
          <a:ext cx="596265" cy="1003750"/>
        </p:xfrm>
        <a:graphic>
          <a:graphicData uri="http://schemas.openxmlformats.org/presentationml/2006/ole">
            <p:oleObj spid="_x0000_s11266" name="Equation" r:id="rId3" imgW="152280" imgH="39348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108961" y="4353392"/>
          <a:ext cx="655320" cy="1103163"/>
        </p:xfrm>
        <a:graphic>
          <a:graphicData uri="http://schemas.openxmlformats.org/presentationml/2006/ole">
            <p:oleObj spid="_x0000_s11267" name="Equation" r:id="rId4" imgW="152280" imgH="39348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8547735" y="4312920"/>
          <a:ext cx="606937" cy="1021715"/>
        </p:xfrm>
        <a:graphic>
          <a:graphicData uri="http://schemas.openxmlformats.org/presentationml/2006/ole">
            <p:oleObj spid="_x0000_s11269" name="Equation" r:id="rId5" imgW="152280" imgH="39348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766561" y="4250453"/>
          <a:ext cx="653098" cy="1099422"/>
        </p:xfrm>
        <a:graphic>
          <a:graphicData uri="http://schemas.openxmlformats.org/presentationml/2006/ole">
            <p:oleObj spid="_x0000_s11270" name="Equation" r:id="rId6" imgW="152280" imgH="393480" progId="Equation.3">
              <p:embed/>
            </p:oleObj>
          </a:graphicData>
        </a:graphic>
      </p:graphicFrame>
      <p:sp>
        <p:nvSpPr>
          <p:cNvPr id="43" name="Minus 42"/>
          <p:cNvSpPr/>
          <p:nvPr/>
        </p:nvSpPr>
        <p:spPr>
          <a:xfrm>
            <a:off x="7543800" y="4632960"/>
            <a:ext cx="762000" cy="33528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04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5" grpId="0" animBg="1"/>
      <p:bldP spid="31" grpId="0" animBg="1"/>
      <p:bldP spid="14" grpId="0" animBg="1"/>
      <p:bldP spid="32" grpId="0" animBg="1"/>
      <p:bldP spid="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0320" y="2275285"/>
            <a:ext cx="6873240" cy="4014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574718" y="4923847"/>
            <a:ext cx="75314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616542" y="2503885"/>
            <a:ext cx="4322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08048" y="2926081"/>
            <a:ext cx="1376871" cy="11348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566396" y="4597467"/>
            <a:ext cx="1215312" cy="11499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11680" y="502920"/>
            <a:ext cx="8747760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636895" y="2651760"/>
          <a:ext cx="905690" cy="1524635"/>
        </p:xfrm>
        <a:graphic>
          <a:graphicData uri="http://schemas.openxmlformats.org/presentationml/2006/ole">
            <p:oleObj spid="_x0000_s12290" name="Equation" r:id="rId3" imgW="152280" imgH="39348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575935" y="4285401"/>
          <a:ext cx="885825" cy="1491194"/>
        </p:xfrm>
        <a:graphic>
          <a:graphicData uri="http://schemas.openxmlformats.org/presentationml/2006/ole">
            <p:oleObj spid="_x0000_s12291" name="Equation" r:id="rId4" imgW="152280" imgH="39348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450908" y="4387850"/>
          <a:ext cx="822325" cy="1511300"/>
        </p:xfrm>
        <a:graphic>
          <a:graphicData uri="http://schemas.openxmlformats.org/presentationml/2006/ole">
            <p:oleObj spid="_x0000_s12292" name="Equation" r:id="rId5" imgW="139680" imgH="39348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474720" y="2718568"/>
          <a:ext cx="899159" cy="1513641"/>
        </p:xfrm>
        <a:graphic>
          <a:graphicData uri="http://schemas.openxmlformats.org/presentationml/2006/ole">
            <p:oleObj spid="_x0000_s12293" name="Equation" r:id="rId6" imgW="152280" imgH="393480" progId="Equation.3">
              <p:embed/>
            </p:oleObj>
          </a:graphicData>
        </a:graphic>
      </p:graphicFrame>
      <p:sp>
        <p:nvSpPr>
          <p:cNvPr id="29" name="Plus 28"/>
          <p:cNvSpPr/>
          <p:nvPr/>
        </p:nvSpPr>
        <p:spPr>
          <a:xfrm>
            <a:off x="4480560" y="3032760"/>
            <a:ext cx="1021080" cy="9296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qual 29"/>
          <p:cNvSpPr/>
          <p:nvPr/>
        </p:nvSpPr>
        <p:spPr>
          <a:xfrm>
            <a:off x="6720840" y="3185160"/>
            <a:ext cx="762000" cy="51816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Equal 30"/>
          <p:cNvSpPr/>
          <p:nvPr/>
        </p:nvSpPr>
        <p:spPr>
          <a:xfrm>
            <a:off x="6614160" y="4617720"/>
            <a:ext cx="762000" cy="51816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61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7" grpId="0" animBg="1"/>
      <p:bldP spid="24" grpId="0" animBg="1"/>
      <p:bldP spid="29" grpId="0" animBg="1"/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6426" y="1459149"/>
            <a:ext cx="910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3157" y="-797668"/>
            <a:ext cx="8424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flower gar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4"/>
            <a:ext cx="12192000" cy="68353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26920" y="838200"/>
            <a:ext cx="84277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13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endParaRPr lang="en-US" sz="13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51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/>
          <p:cNvSpPr/>
          <p:nvPr/>
        </p:nvSpPr>
        <p:spPr>
          <a:xfrm>
            <a:off x="1054608" y="402336"/>
            <a:ext cx="10204704" cy="1438656"/>
          </a:xfrm>
          <a:prstGeom prst="bevel">
            <a:avLst/>
          </a:prstGeom>
          <a:solidFill>
            <a:srgbClr val="7030A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8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8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8680" y="2011681"/>
            <a:ext cx="10515600" cy="4312919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PZz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_© †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welq-MwYZ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_©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fMœvsk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(40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wgwbU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11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0789" y="156411"/>
            <a:ext cx="11658600" cy="8542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Qwe‡Z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L‡Z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cvw”Q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9357" y="5593080"/>
            <a:ext cx="6954253" cy="10964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Av¯Í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Kgjvi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UzKiv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411" y="5583987"/>
            <a:ext cx="4812631" cy="11055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Av¯Í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Kgjv</a:t>
            </a:r>
            <a:endParaRPr lang="en-US" sz="4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" y="1127760"/>
            <a:ext cx="4373879" cy="4373879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2"/>
          <a:srcRect r="48780"/>
          <a:stretch>
            <a:fillRect/>
          </a:stretch>
        </p:blipFill>
        <p:spPr>
          <a:xfrm>
            <a:off x="6629400" y="1066800"/>
            <a:ext cx="2240280" cy="4373879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13" name="Picture 12" descr="download.jpg"/>
          <p:cNvPicPr>
            <a:picLocks noChangeAspect="1"/>
          </p:cNvPicPr>
          <p:nvPr/>
        </p:nvPicPr>
        <p:blipFill>
          <a:blip r:embed="rId2"/>
          <a:srcRect l="51219"/>
          <a:stretch>
            <a:fillRect/>
          </a:stretch>
        </p:blipFill>
        <p:spPr>
          <a:xfrm>
            <a:off x="9235440" y="1036320"/>
            <a:ext cx="2133600" cy="4373879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110071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7640" y="335280"/>
            <a:ext cx="458724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NvlYv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360" y="2301240"/>
            <a:ext cx="10485120" cy="304698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mgni</a:t>
            </a:r>
            <a:r>
              <a:rPr lang="en-US" sz="9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9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9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fMœvsk</a:t>
            </a:r>
            <a:endParaRPr lang="en-US" sz="9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933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874520" y="198120"/>
            <a:ext cx="8778240" cy="1737360"/>
          </a:xfrm>
          <a:prstGeom prst="flowChartAlternateProcess">
            <a:avLst/>
          </a:prstGeom>
          <a:solidFill>
            <a:schemeClr val="accent6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8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" y="2453640"/>
            <a:ext cx="11094720" cy="3046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20.1.1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mgni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KZK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fMœvs‡ki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endParaRPr lang="en-US" sz="4800" dirty="0" smtClean="0">
              <a:solidFill>
                <a:schemeClr val="accent5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20.1.3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mgni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KZK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fMœvs‡ki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we‡qvM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243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56560" y="320040"/>
            <a:ext cx="6309360" cy="1015663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Qwe‡Z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L‡Z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cv”Q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6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98600"/>
            <a:ext cx="10683240" cy="386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75560" y="5608320"/>
            <a:ext cx="7437120" cy="92333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gvV</a:t>
            </a:r>
            <a:endParaRPr lang="en-US" sz="5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2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6080" y="320040"/>
            <a:ext cx="6309360" cy="1015663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gvVwU‡K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6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840" y="1483360"/>
            <a:ext cx="9177398" cy="40182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5623560"/>
            <a:ext cx="7437120" cy="830997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gvVwU‡K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7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02080" y="1493520"/>
            <a:ext cx="92049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60198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402080" y="5486400"/>
            <a:ext cx="9174480" cy="3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2786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38500" y="351282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59486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93598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24662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8595685" y="3505524"/>
            <a:ext cx="3984125" cy="81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4770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12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65120" y="304800"/>
            <a:ext cx="6309360" cy="1015663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yB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evMvb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endParaRPr lang="en-US" sz="6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la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483360"/>
            <a:ext cx="9220200" cy="401828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1402080" y="1478280"/>
            <a:ext cx="918972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61722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371600" y="5486400"/>
            <a:ext cx="9204960" cy="30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1262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23260" y="351282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579620" y="346710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92074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231380" y="349758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857250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flower gar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8272" y="1521142"/>
            <a:ext cx="2483167" cy="3934778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 rot="5400000">
            <a:off x="632460" y="3482340"/>
            <a:ext cx="4023360" cy="15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72250" y="3319463"/>
          <a:ext cx="114300" cy="215900"/>
        </p:xfrm>
        <a:graphic>
          <a:graphicData uri="http://schemas.openxmlformats.org/presentationml/2006/ole">
            <p:oleObj spid="_x0000_s1026" name="Equation" r:id="rId5" imgW="114120" imgH="2156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572250" y="3319463"/>
          <a:ext cx="114300" cy="215900"/>
        </p:xfrm>
        <a:graphic>
          <a:graphicData uri="http://schemas.openxmlformats.org/presentationml/2006/ole">
            <p:oleObj spid="_x0000_s1027" name="Equation" r:id="rId6" imgW="114120" imgH="2156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527800" y="3351213"/>
          <a:ext cx="203200" cy="152400"/>
        </p:xfrm>
        <a:graphic>
          <a:graphicData uri="http://schemas.openxmlformats.org/presentationml/2006/ole">
            <p:oleObj spid="_x0000_s1029" name="Equation" r:id="rId7" imgW="203040" imgH="1522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572250" y="3319463"/>
          <a:ext cx="114300" cy="215900"/>
        </p:xfrm>
        <a:graphic>
          <a:graphicData uri="http://schemas.openxmlformats.org/presentationml/2006/ole">
            <p:oleObj spid="_x0000_s1030" name="Equation" r:id="rId8" imgW="114120" imgH="21564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484756" y="5982295"/>
          <a:ext cx="410844" cy="692825"/>
        </p:xfrm>
        <a:graphic>
          <a:graphicData uri="http://schemas.openxmlformats.org/presentationml/2006/ole">
            <p:oleObj spid="_x0000_s1033" name="Equation" r:id="rId9" imgW="152280" imgH="393480" progId="Equation.3">
              <p:embed/>
            </p:oleObj>
          </a:graphicData>
        </a:graphic>
      </p:graphicFrame>
      <p:sp>
        <p:nvSpPr>
          <p:cNvPr id="36" name="Right Brace 35"/>
          <p:cNvSpPr/>
          <p:nvPr/>
        </p:nvSpPr>
        <p:spPr>
          <a:xfrm rot="5400000">
            <a:off x="2438400" y="4655820"/>
            <a:ext cx="274320" cy="210312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238</Words>
  <Application>Microsoft Office PowerPoint</Application>
  <PresentationFormat>Custom</PresentationFormat>
  <Paragraphs>97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Slide 1</vt:lpstr>
      <vt:lpstr>Slide 2</vt:lpstr>
      <vt:lpstr>PZz_© †kÖwY welq-MwYZ PZz_© Aa¨vq  cvV: mvaviY fMœvsk (40 wgwbU)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MvwbwZKfv‡e</vt:lpstr>
      <vt:lpstr>Slide 13</vt:lpstr>
      <vt:lpstr>Slide 14</vt:lpstr>
      <vt:lpstr>Slide 15</vt:lpstr>
      <vt:lpstr>MvwbwZKfv‡e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USER</cp:lastModifiedBy>
  <cp:revision>66</cp:revision>
  <dcterms:created xsi:type="dcterms:W3CDTF">2019-12-09T15:04:33Z</dcterms:created>
  <dcterms:modified xsi:type="dcterms:W3CDTF">2019-12-21T17:12:34Z</dcterms:modified>
</cp:coreProperties>
</file>